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4"/>
  </p:sldMasterIdLst>
  <p:notesMasterIdLst>
    <p:notesMasterId r:id="rId25"/>
  </p:notesMasterIdLst>
  <p:handoutMasterIdLst>
    <p:handoutMasterId r:id="rId26"/>
  </p:handoutMasterIdLst>
  <p:sldIdLst>
    <p:sldId id="257"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80" r:id="rId24"/>
  </p:sldIdLst>
  <p:sldSz cx="12192000" cy="6858000"/>
  <p:notesSz cx="6858000" cy="9144000"/>
  <p:defaultTextStyle>
    <a:defPPr rtl="0">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529"/>
    <a:srgbClr val="2B3922"/>
    <a:srgbClr val="2E3722"/>
    <a:srgbClr val="FCF7F1"/>
    <a:srgbClr val="B8D233"/>
    <a:srgbClr val="5CC6D6"/>
    <a:srgbClr val="F8D22F"/>
    <a:srgbClr val="F03F2B"/>
    <a:srgbClr val="3488A0"/>
    <a:srgbClr val="5790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Střední sty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Střední sty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Světlý sty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505E3EF-67EA-436B-97B2-0124C06EBD24}" styleName="Střední styl 4 – zvýraznění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B344D84-9AFB-497E-A393-DC336BA19D2E}" styleName="Střední styl 3 – zvýraznění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Střední styl 1 – zvýraznění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Světlý styl 3 – zvýraznění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Střední styl 2 – zvýraznění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4B1156A-380E-4F78-BDF5-A606A8083BF9}" styleName="Střední styl 4 – zvýraznění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FD4443E-F989-4FC4-A0C8-D5A2AF1F390B}" styleName="Tmavý styl 1 – zvýraznění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0A15C55-8517-42AA-B614-E9B94910E393}" styleName="Střední styl 2 – zvýraznění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5976"/>
  </p:normalViewPr>
  <p:slideViewPr>
    <p:cSldViewPr snapToGrid="0">
      <p:cViewPr varScale="1">
        <p:scale>
          <a:sx n="116" d="100"/>
          <a:sy n="116" d="100"/>
        </p:scale>
        <p:origin x="552" y="192"/>
      </p:cViewPr>
      <p:guideLst/>
    </p:cSldViewPr>
  </p:slideViewPr>
  <p:notesTextViewPr>
    <p:cViewPr>
      <p:scale>
        <a:sx n="1" d="1"/>
        <a:sy n="1" d="1"/>
      </p:scale>
      <p:origin x="0" y="0"/>
    </p:cViewPr>
  </p:notesText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lmanová Kristýna" userId="S::kolmanova@colsys.cz::748947d9-9e9a-4be6-8ce7-87220c59f595" providerId="AD" clId="Web-{A2D93FA1-75C8-2D31-3233-4B38B157DC87}"/>
    <pc:docChg chg="modSld addMainMaster delMainMaster">
      <pc:chgData name="Kolmanová Kristýna" userId="S::kolmanova@colsys.cz::748947d9-9e9a-4be6-8ce7-87220c59f595" providerId="AD" clId="Web-{A2D93FA1-75C8-2D31-3233-4B38B157DC87}" dt="2023-08-24T12:30:00.745" v="9"/>
      <pc:docMkLst>
        <pc:docMk/>
      </pc:docMkLst>
      <pc:sldChg chg="addSp delSp modSp mod modClrScheme delDesignElem chgLayout">
        <pc:chgData name="Kolmanová Kristýna" userId="S::kolmanova@colsys.cz::748947d9-9e9a-4be6-8ce7-87220c59f595" providerId="AD" clId="Web-{A2D93FA1-75C8-2D31-3233-4B38B157DC87}" dt="2023-08-24T12:30:00.745" v="9"/>
        <pc:sldMkLst>
          <pc:docMk/>
          <pc:sldMk cId="2584280759" sldId="257"/>
        </pc:sldMkLst>
        <pc:spChg chg="mod ord">
          <ac:chgData name="Kolmanová Kristýna" userId="S::kolmanova@colsys.cz::748947d9-9e9a-4be6-8ce7-87220c59f595" providerId="AD" clId="Web-{A2D93FA1-75C8-2D31-3233-4B38B157DC87}" dt="2023-08-24T12:30:00.745" v="9"/>
          <ac:spMkLst>
            <pc:docMk/>
            <pc:sldMk cId="2584280759" sldId="257"/>
            <ac:spMk id="2" creationId="{18C3B467-088C-4F3D-A9A7-105C4E1E20CD}"/>
          </ac:spMkLst>
        </pc:spChg>
        <pc:spChg chg="del">
          <ac:chgData name="Kolmanová Kristýna" userId="S::kolmanova@colsys.cz::748947d9-9e9a-4be6-8ce7-87220c59f595" providerId="AD" clId="Web-{A2D93FA1-75C8-2D31-3233-4B38B157DC87}" dt="2023-08-24T12:29:06.541" v="6"/>
          <ac:spMkLst>
            <pc:docMk/>
            <pc:sldMk cId="2584280759" sldId="257"/>
            <ac:spMk id="3" creationId="{C8722DDC-8EEE-4A06-8DFE-B44871EAA2CF}"/>
          </ac:spMkLst>
        </pc:spChg>
        <pc:spChg chg="add mod ord">
          <ac:chgData name="Kolmanová Kristýna" userId="S::kolmanova@colsys.cz::748947d9-9e9a-4be6-8ce7-87220c59f595" providerId="AD" clId="Web-{A2D93FA1-75C8-2D31-3233-4B38B157DC87}" dt="2023-08-24T12:30:00.745" v="9"/>
          <ac:spMkLst>
            <pc:docMk/>
            <pc:sldMk cId="2584280759" sldId="257"/>
            <ac:spMk id="8" creationId="{9D5AD961-AD08-D52A-B5B7-CFDC1C2890E3}"/>
          </ac:spMkLst>
        </pc:spChg>
        <pc:spChg chg="add del">
          <ac:chgData name="Kolmanová Kristýna" userId="S::kolmanova@colsys.cz::748947d9-9e9a-4be6-8ce7-87220c59f595" providerId="AD" clId="Web-{A2D93FA1-75C8-2D31-3233-4B38B157DC87}" dt="2023-08-24T12:30:00.745" v="9"/>
          <ac:spMkLst>
            <pc:docMk/>
            <pc:sldMk cId="2584280759" sldId="257"/>
            <ac:spMk id="82" creationId="{2644B391-9BFE-445C-A9EC-F544BB85FBC7}"/>
          </ac:spMkLst>
        </pc:spChg>
        <pc:spChg chg="add del">
          <ac:chgData name="Kolmanová Kristýna" userId="S::kolmanova@colsys.cz::748947d9-9e9a-4be6-8ce7-87220c59f595" providerId="AD" clId="Web-{A2D93FA1-75C8-2D31-3233-4B38B157DC87}" dt="2023-08-24T12:30:00.745" v="9"/>
          <ac:spMkLst>
            <pc:docMk/>
            <pc:sldMk cId="2584280759" sldId="257"/>
            <ac:spMk id="84" creationId="{80F26E69-87D9-4655-AE7B-280A87AA3CAD}"/>
          </ac:spMkLst>
        </pc:spChg>
        <pc:picChg chg="add del mod">
          <ac:chgData name="Kolmanová Kristýna" userId="S::kolmanova@colsys.cz::748947d9-9e9a-4be6-8ce7-87220c59f595" providerId="AD" clId="Web-{A2D93FA1-75C8-2D31-3233-4B38B157DC87}" dt="2023-08-24T12:28:54.884" v="2"/>
          <ac:picMkLst>
            <pc:docMk/>
            <pc:sldMk cId="2584280759" sldId="257"/>
            <ac:picMk id="4" creationId="{D4C35C29-10EE-750B-B7AD-B9114B6CFA92}"/>
          </ac:picMkLst>
        </pc:picChg>
        <pc:picChg chg="add mod">
          <ac:chgData name="Kolmanová Kristýna" userId="S::kolmanova@colsys.cz::748947d9-9e9a-4be6-8ce7-87220c59f595" providerId="AD" clId="Web-{A2D93FA1-75C8-2D31-3233-4B38B157DC87}" dt="2023-08-24T12:29:12.088" v="7" actId="1076"/>
          <ac:picMkLst>
            <pc:docMk/>
            <pc:sldMk cId="2584280759" sldId="257"/>
            <ac:picMk id="5" creationId="{6AEAB388-5FB1-4E59-E272-B157A0C66300}"/>
          </ac:picMkLst>
        </pc:picChg>
      </pc:sldChg>
      <pc:sldChg chg="modSp mod modClrScheme chgLayout">
        <pc:chgData name="Kolmanová Kristýna" userId="S::kolmanova@colsys.cz::748947d9-9e9a-4be6-8ce7-87220c59f595" providerId="AD" clId="Web-{A2D93FA1-75C8-2D31-3233-4B38B157DC87}" dt="2023-08-24T12:30:00.745" v="9"/>
        <pc:sldMkLst>
          <pc:docMk/>
          <pc:sldMk cId="183243182" sldId="261"/>
        </pc:sldMkLst>
        <pc:spChg chg="mod ord">
          <ac:chgData name="Kolmanová Kristýna" userId="S::kolmanova@colsys.cz::748947d9-9e9a-4be6-8ce7-87220c59f595" providerId="AD" clId="Web-{A2D93FA1-75C8-2D31-3233-4B38B157DC87}" dt="2023-08-24T12:30:00.745" v="9"/>
          <ac:spMkLst>
            <pc:docMk/>
            <pc:sldMk cId="183243182" sldId="261"/>
            <ac:spMk id="2" creationId="{7A4919D0-F177-4BBA-9A0B-DBA69E2ED764}"/>
          </ac:spMkLst>
        </pc:spChg>
        <pc:picChg chg="mod ord">
          <ac:chgData name="Kolmanová Kristýna" userId="S::kolmanova@colsys.cz::748947d9-9e9a-4be6-8ce7-87220c59f595" providerId="AD" clId="Web-{A2D93FA1-75C8-2D31-3233-4B38B157DC87}" dt="2023-08-24T12:30:00.745" v="9"/>
          <ac:picMkLst>
            <pc:docMk/>
            <pc:sldMk cId="183243182" sldId="261"/>
            <ac:picMk id="10" creationId="{7055BA53-C68E-AB35-48BF-D4691993C873}"/>
          </ac:picMkLst>
        </pc:picChg>
      </pc:sldChg>
      <pc:sldChg chg="modSp mod modClrScheme chgLayout">
        <pc:chgData name="Kolmanová Kristýna" userId="S::kolmanova@colsys.cz::748947d9-9e9a-4be6-8ce7-87220c59f595" providerId="AD" clId="Web-{A2D93FA1-75C8-2D31-3233-4B38B157DC87}" dt="2023-08-24T12:30:00.745" v="9"/>
        <pc:sldMkLst>
          <pc:docMk/>
          <pc:sldMk cId="2520264471" sldId="262"/>
        </pc:sldMkLst>
        <pc:spChg chg="mod ord">
          <ac:chgData name="Kolmanová Kristýna" userId="S::kolmanova@colsys.cz::748947d9-9e9a-4be6-8ce7-87220c59f595" providerId="AD" clId="Web-{A2D93FA1-75C8-2D31-3233-4B38B157DC87}" dt="2023-08-24T12:30:00.745" v="9"/>
          <ac:spMkLst>
            <pc:docMk/>
            <pc:sldMk cId="2520264471" sldId="262"/>
            <ac:spMk id="2" creationId="{73DCFB94-15E0-73D7-DB8D-E1E05D00C2E2}"/>
          </ac:spMkLst>
        </pc:spChg>
        <pc:spChg chg="mod ord">
          <ac:chgData name="Kolmanová Kristýna" userId="S::kolmanova@colsys.cz::748947d9-9e9a-4be6-8ce7-87220c59f595" providerId="AD" clId="Web-{A2D93FA1-75C8-2D31-3233-4B38B157DC87}" dt="2023-08-24T12:30:00.745" v="9"/>
          <ac:spMkLst>
            <pc:docMk/>
            <pc:sldMk cId="2520264471" sldId="262"/>
            <ac:spMk id="3" creationId="{B9E4DF72-9FE3-2DBC-1EF9-CDCCB20DEB2F}"/>
          </ac:spMkLst>
        </pc:spChg>
        <pc:spChg chg="mod ord">
          <ac:chgData name="Kolmanová Kristýna" userId="S::kolmanova@colsys.cz::748947d9-9e9a-4be6-8ce7-87220c59f595" providerId="AD" clId="Web-{A2D93FA1-75C8-2D31-3233-4B38B157DC87}" dt="2023-08-24T12:30:00.745" v="9"/>
          <ac:spMkLst>
            <pc:docMk/>
            <pc:sldMk cId="2520264471" sldId="262"/>
            <ac:spMk id="5" creationId="{DC13D4BD-F33D-8D84-96EF-919DFB81975F}"/>
          </ac:spMkLst>
        </pc:spChg>
      </pc:sldChg>
      <pc:sldChg chg="modSp mod modClrScheme chgLayout">
        <pc:chgData name="Kolmanová Kristýna" userId="S::kolmanova@colsys.cz::748947d9-9e9a-4be6-8ce7-87220c59f595" providerId="AD" clId="Web-{A2D93FA1-75C8-2D31-3233-4B38B157DC87}" dt="2023-08-24T12:30:00.745" v="9"/>
        <pc:sldMkLst>
          <pc:docMk/>
          <pc:sldMk cId="3059223646" sldId="263"/>
        </pc:sldMkLst>
        <pc:spChg chg="mod ord">
          <ac:chgData name="Kolmanová Kristýna" userId="S::kolmanova@colsys.cz::748947d9-9e9a-4be6-8ce7-87220c59f595" providerId="AD" clId="Web-{A2D93FA1-75C8-2D31-3233-4B38B157DC87}" dt="2023-08-24T12:30:00.745" v="9"/>
          <ac:spMkLst>
            <pc:docMk/>
            <pc:sldMk cId="3059223646" sldId="263"/>
            <ac:spMk id="2" creationId="{01FA6D28-C6FE-05EF-D63C-1CE40101F28D}"/>
          </ac:spMkLst>
        </pc:spChg>
        <pc:spChg chg="mod ord">
          <ac:chgData name="Kolmanová Kristýna" userId="S::kolmanova@colsys.cz::748947d9-9e9a-4be6-8ce7-87220c59f595" providerId="AD" clId="Web-{A2D93FA1-75C8-2D31-3233-4B38B157DC87}" dt="2023-08-24T12:30:00.745" v="9"/>
          <ac:spMkLst>
            <pc:docMk/>
            <pc:sldMk cId="3059223646" sldId="263"/>
            <ac:spMk id="3" creationId="{5B7AA7AD-B7ED-5598-42B6-9CA2AC8C1B1E}"/>
          </ac:spMkLst>
        </pc:spChg>
        <pc:spChg chg="mod ord">
          <ac:chgData name="Kolmanová Kristýna" userId="S::kolmanova@colsys.cz::748947d9-9e9a-4be6-8ce7-87220c59f595" providerId="AD" clId="Web-{A2D93FA1-75C8-2D31-3233-4B38B157DC87}" dt="2023-08-24T12:30:00.745" v="9"/>
          <ac:spMkLst>
            <pc:docMk/>
            <pc:sldMk cId="3059223646" sldId="263"/>
            <ac:spMk id="5" creationId="{AE3EFDC1-2CE0-6360-011D-E4E3CE573FDC}"/>
          </ac:spMkLst>
        </pc:spChg>
        <pc:graphicFrameChg chg="mod ord">
          <ac:chgData name="Kolmanová Kristýna" userId="S::kolmanova@colsys.cz::748947d9-9e9a-4be6-8ce7-87220c59f595" providerId="AD" clId="Web-{A2D93FA1-75C8-2D31-3233-4B38B157DC87}" dt="2023-08-24T12:30:00.745" v="9"/>
          <ac:graphicFrameMkLst>
            <pc:docMk/>
            <pc:sldMk cId="3059223646" sldId="263"/>
            <ac:graphicFrameMk id="6" creationId="{B640C29F-CDA8-B6CE-BAC3-0EF5A0230B3F}"/>
          </ac:graphicFrameMkLst>
        </pc:graphicFrameChg>
      </pc:sldChg>
      <pc:sldChg chg="modSp mod modClrScheme chgLayout">
        <pc:chgData name="Kolmanová Kristýna" userId="S::kolmanova@colsys.cz::748947d9-9e9a-4be6-8ce7-87220c59f595" providerId="AD" clId="Web-{A2D93FA1-75C8-2D31-3233-4B38B157DC87}" dt="2023-08-24T12:30:00.745" v="9"/>
        <pc:sldMkLst>
          <pc:docMk/>
          <pc:sldMk cId="3387352261" sldId="264"/>
        </pc:sldMkLst>
        <pc:spChg chg="mod ord">
          <ac:chgData name="Kolmanová Kristýna" userId="S::kolmanova@colsys.cz::748947d9-9e9a-4be6-8ce7-87220c59f595" providerId="AD" clId="Web-{A2D93FA1-75C8-2D31-3233-4B38B157DC87}" dt="2023-08-24T12:30:00.745" v="9"/>
          <ac:spMkLst>
            <pc:docMk/>
            <pc:sldMk cId="3387352261" sldId="264"/>
            <ac:spMk id="2" creationId="{6EB5A995-ACF7-A3C1-40AC-7E058B0277B7}"/>
          </ac:spMkLst>
        </pc:spChg>
        <pc:spChg chg="mod ord">
          <ac:chgData name="Kolmanová Kristýna" userId="S::kolmanova@colsys.cz::748947d9-9e9a-4be6-8ce7-87220c59f595" providerId="AD" clId="Web-{A2D93FA1-75C8-2D31-3233-4B38B157DC87}" dt="2023-08-24T12:30:00.745" v="9"/>
          <ac:spMkLst>
            <pc:docMk/>
            <pc:sldMk cId="3387352261" sldId="264"/>
            <ac:spMk id="3" creationId="{D15C31E7-3E1D-E99A-DA15-5FED21FEC8CF}"/>
          </ac:spMkLst>
        </pc:spChg>
        <pc:spChg chg="mod ord">
          <ac:chgData name="Kolmanová Kristýna" userId="S::kolmanova@colsys.cz::748947d9-9e9a-4be6-8ce7-87220c59f595" providerId="AD" clId="Web-{A2D93FA1-75C8-2D31-3233-4B38B157DC87}" dt="2023-08-24T12:30:00.745" v="9"/>
          <ac:spMkLst>
            <pc:docMk/>
            <pc:sldMk cId="3387352261" sldId="264"/>
            <ac:spMk id="4" creationId="{788B882A-19AB-A17E-F49A-E5EDFCE87203}"/>
          </ac:spMkLst>
        </pc:spChg>
        <pc:spChg chg="mod ord">
          <ac:chgData name="Kolmanová Kristýna" userId="S::kolmanova@colsys.cz::748947d9-9e9a-4be6-8ce7-87220c59f595" providerId="AD" clId="Web-{A2D93FA1-75C8-2D31-3233-4B38B157DC87}" dt="2023-08-24T12:30:00.745" v="9"/>
          <ac:spMkLst>
            <pc:docMk/>
            <pc:sldMk cId="3387352261" sldId="264"/>
            <ac:spMk id="5" creationId="{41A15FD3-4280-2D78-6E05-94F5A69E797F}"/>
          </ac:spMkLst>
        </pc:spChg>
      </pc:sldChg>
      <pc:sldChg chg="modSp mod modClrScheme chgLayout">
        <pc:chgData name="Kolmanová Kristýna" userId="S::kolmanova@colsys.cz::748947d9-9e9a-4be6-8ce7-87220c59f595" providerId="AD" clId="Web-{A2D93FA1-75C8-2D31-3233-4B38B157DC87}" dt="2023-08-24T12:30:00.745" v="9"/>
        <pc:sldMkLst>
          <pc:docMk/>
          <pc:sldMk cId="356902729" sldId="265"/>
        </pc:sldMkLst>
        <pc:spChg chg="mod ord">
          <ac:chgData name="Kolmanová Kristýna" userId="S::kolmanova@colsys.cz::748947d9-9e9a-4be6-8ce7-87220c59f595" providerId="AD" clId="Web-{A2D93FA1-75C8-2D31-3233-4B38B157DC87}" dt="2023-08-24T12:30:00.745" v="9"/>
          <ac:spMkLst>
            <pc:docMk/>
            <pc:sldMk cId="356902729" sldId="265"/>
            <ac:spMk id="2" creationId="{A32F3619-38A6-1092-9780-AD2A7740418E}"/>
          </ac:spMkLst>
        </pc:spChg>
        <pc:spChg chg="mod ord">
          <ac:chgData name="Kolmanová Kristýna" userId="S::kolmanova@colsys.cz::748947d9-9e9a-4be6-8ce7-87220c59f595" providerId="AD" clId="Web-{A2D93FA1-75C8-2D31-3233-4B38B157DC87}" dt="2023-08-24T12:30:00.745" v="9"/>
          <ac:spMkLst>
            <pc:docMk/>
            <pc:sldMk cId="356902729" sldId="265"/>
            <ac:spMk id="4" creationId="{3475E3C4-187E-DCF2-D029-7061017A48ED}"/>
          </ac:spMkLst>
        </pc:spChg>
        <pc:graphicFrameChg chg="mod ord">
          <ac:chgData name="Kolmanová Kristýna" userId="S::kolmanova@colsys.cz::748947d9-9e9a-4be6-8ce7-87220c59f595" providerId="AD" clId="Web-{A2D93FA1-75C8-2D31-3233-4B38B157DC87}" dt="2023-08-24T12:30:00.745" v="9"/>
          <ac:graphicFrameMkLst>
            <pc:docMk/>
            <pc:sldMk cId="356902729" sldId="265"/>
            <ac:graphicFrameMk id="6" creationId="{310A3BBA-A641-18AA-F33C-336BEAF189C9}"/>
          </ac:graphicFrameMkLst>
        </pc:graphicFrameChg>
      </pc:sldChg>
      <pc:sldChg chg="modSp mod modClrScheme chgLayout">
        <pc:chgData name="Kolmanová Kristýna" userId="S::kolmanova@colsys.cz::748947d9-9e9a-4be6-8ce7-87220c59f595" providerId="AD" clId="Web-{A2D93FA1-75C8-2D31-3233-4B38B157DC87}" dt="2023-08-24T12:30:00.745" v="9"/>
        <pc:sldMkLst>
          <pc:docMk/>
          <pc:sldMk cId="1471445603" sldId="266"/>
        </pc:sldMkLst>
        <pc:spChg chg="mod ord">
          <ac:chgData name="Kolmanová Kristýna" userId="S::kolmanova@colsys.cz::748947d9-9e9a-4be6-8ce7-87220c59f595" providerId="AD" clId="Web-{A2D93FA1-75C8-2D31-3233-4B38B157DC87}" dt="2023-08-24T12:30:00.745" v="9"/>
          <ac:spMkLst>
            <pc:docMk/>
            <pc:sldMk cId="1471445603" sldId="266"/>
            <ac:spMk id="3" creationId="{03E325F0-B19E-9E21-3195-6DD41C6A8C66}"/>
          </ac:spMkLst>
        </pc:spChg>
        <pc:spChg chg="mod ord">
          <ac:chgData name="Kolmanová Kristýna" userId="S::kolmanova@colsys.cz::748947d9-9e9a-4be6-8ce7-87220c59f595" providerId="AD" clId="Web-{A2D93FA1-75C8-2D31-3233-4B38B157DC87}" dt="2023-08-24T12:30:00.745" v="9"/>
          <ac:spMkLst>
            <pc:docMk/>
            <pc:sldMk cId="1471445603" sldId="266"/>
            <ac:spMk id="5" creationId="{C7F766DF-2F2A-629D-88F9-F81962BBB98E}"/>
          </ac:spMkLst>
        </pc:spChg>
        <pc:graphicFrameChg chg="mod ord">
          <ac:chgData name="Kolmanová Kristýna" userId="S::kolmanova@colsys.cz::748947d9-9e9a-4be6-8ce7-87220c59f595" providerId="AD" clId="Web-{A2D93FA1-75C8-2D31-3233-4B38B157DC87}" dt="2023-08-24T12:30:00.745" v="9"/>
          <ac:graphicFrameMkLst>
            <pc:docMk/>
            <pc:sldMk cId="1471445603" sldId="266"/>
            <ac:graphicFrameMk id="6" creationId="{D93D2959-96F2-6D10-43B5-601B2A26F4E2}"/>
          </ac:graphicFrameMkLst>
        </pc:graphicFrameChg>
      </pc:sldChg>
      <pc:sldChg chg="modSp mod modClrScheme chgLayout">
        <pc:chgData name="Kolmanová Kristýna" userId="S::kolmanova@colsys.cz::748947d9-9e9a-4be6-8ce7-87220c59f595" providerId="AD" clId="Web-{A2D93FA1-75C8-2D31-3233-4B38B157DC87}" dt="2023-08-24T12:30:00.745" v="9"/>
        <pc:sldMkLst>
          <pc:docMk/>
          <pc:sldMk cId="1983496962" sldId="267"/>
        </pc:sldMkLst>
        <pc:spChg chg="mod ord">
          <ac:chgData name="Kolmanová Kristýna" userId="S::kolmanova@colsys.cz::748947d9-9e9a-4be6-8ce7-87220c59f595" providerId="AD" clId="Web-{A2D93FA1-75C8-2D31-3233-4B38B157DC87}" dt="2023-08-24T12:30:00.745" v="9"/>
          <ac:spMkLst>
            <pc:docMk/>
            <pc:sldMk cId="1983496962" sldId="267"/>
            <ac:spMk id="2" creationId="{3BDE1194-46FF-C211-2817-16E3BED245A2}"/>
          </ac:spMkLst>
        </pc:spChg>
        <pc:spChg chg="mod ord">
          <ac:chgData name="Kolmanová Kristýna" userId="S::kolmanova@colsys.cz::748947d9-9e9a-4be6-8ce7-87220c59f595" providerId="AD" clId="Web-{A2D93FA1-75C8-2D31-3233-4B38B157DC87}" dt="2023-08-24T12:30:00.745" v="9"/>
          <ac:spMkLst>
            <pc:docMk/>
            <pc:sldMk cId="1983496962" sldId="267"/>
            <ac:spMk id="3" creationId="{9272CC45-D57D-A8BB-B963-37883277AD0E}"/>
          </ac:spMkLst>
        </pc:spChg>
        <pc:spChg chg="mod ord">
          <ac:chgData name="Kolmanová Kristýna" userId="S::kolmanova@colsys.cz::748947d9-9e9a-4be6-8ce7-87220c59f595" providerId="AD" clId="Web-{A2D93FA1-75C8-2D31-3233-4B38B157DC87}" dt="2023-08-24T12:30:00.745" v="9"/>
          <ac:spMkLst>
            <pc:docMk/>
            <pc:sldMk cId="1983496962" sldId="267"/>
            <ac:spMk id="4" creationId="{402EB9C4-5353-0141-A34D-4B4E5F0A1EAC}"/>
          </ac:spMkLst>
        </pc:spChg>
        <pc:spChg chg="mod ord">
          <ac:chgData name="Kolmanová Kristýna" userId="S::kolmanova@colsys.cz::748947d9-9e9a-4be6-8ce7-87220c59f595" providerId="AD" clId="Web-{A2D93FA1-75C8-2D31-3233-4B38B157DC87}" dt="2023-08-24T12:30:00.745" v="9"/>
          <ac:spMkLst>
            <pc:docMk/>
            <pc:sldMk cId="1983496962" sldId="267"/>
            <ac:spMk id="5" creationId="{92CC7135-B0F6-FD15-E1C4-6161CCC2BE40}"/>
          </ac:spMkLst>
        </pc:spChg>
      </pc:sldChg>
      <pc:sldChg chg="modSp mod modClrScheme chgLayout">
        <pc:chgData name="Kolmanová Kristýna" userId="S::kolmanova@colsys.cz::748947d9-9e9a-4be6-8ce7-87220c59f595" providerId="AD" clId="Web-{A2D93FA1-75C8-2D31-3233-4B38B157DC87}" dt="2023-08-24T12:30:00.745" v="9"/>
        <pc:sldMkLst>
          <pc:docMk/>
          <pc:sldMk cId="413482456" sldId="268"/>
        </pc:sldMkLst>
        <pc:spChg chg="mod ord">
          <ac:chgData name="Kolmanová Kristýna" userId="S::kolmanova@colsys.cz::748947d9-9e9a-4be6-8ce7-87220c59f595" providerId="AD" clId="Web-{A2D93FA1-75C8-2D31-3233-4B38B157DC87}" dt="2023-08-24T12:30:00.745" v="9"/>
          <ac:spMkLst>
            <pc:docMk/>
            <pc:sldMk cId="413482456" sldId="268"/>
            <ac:spMk id="2" creationId="{7D85407C-8C71-555C-D17E-AB0A1A6C19C3}"/>
          </ac:spMkLst>
        </pc:spChg>
        <pc:spChg chg="mod ord">
          <ac:chgData name="Kolmanová Kristýna" userId="S::kolmanova@colsys.cz::748947d9-9e9a-4be6-8ce7-87220c59f595" providerId="AD" clId="Web-{A2D93FA1-75C8-2D31-3233-4B38B157DC87}" dt="2023-08-24T12:30:00.745" v="9"/>
          <ac:spMkLst>
            <pc:docMk/>
            <pc:sldMk cId="413482456" sldId="268"/>
            <ac:spMk id="3" creationId="{09E8EB1B-3C7E-7A53-C643-32E5BECD2436}"/>
          </ac:spMkLst>
        </pc:spChg>
        <pc:spChg chg="mod ord">
          <ac:chgData name="Kolmanová Kristýna" userId="S::kolmanova@colsys.cz::748947d9-9e9a-4be6-8ce7-87220c59f595" providerId="AD" clId="Web-{A2D93FA1-75C8-2D31-3233-4B38B157DC87}" dt="2023-08-24T12:30:00.745" v="9"/>
          <ac:spMkLst>
            <pc:docMk/>
            <pc:sldMk cId="413482456" sldId="268"/>
            <ac:spMk id="4" creationId="{7FCE36BF-2B9F-6BA2-BAD7-63CADB9E536D}"/>
          </ac:spMkLst>
        </pc:spChg>
        <pc:spChg chg="mod ord">
          <ac:chgData name="Kolmanová Kristýna" userId="S::kolmanova@colsys.cz::748947d9-9e9a-4be6-8ce7-87220c59f595" providerId="AD" clId="Web-{A2D93FA1-75C8-2D31-3233-4B38B157DC87}" dt="2023-08-24T12:30:00.745" v="9"/>
          <ac:spMkLst>
            <pc:docMk/>
            <pc:sldMk cId="413482456" sldId="268"/>
            <ac:spMk id="5" creationId="{DA9E712F-41B7-7A58-EB6E-A504B3302A45}"/>
          </ac:spMkLst>
        </pc:spChg>
      </pc:sldChg>
      <pc:sldChg chg="modSp mod modClrScheme chgLayout">
        <pc:chgData name="Kolmanová Kristýna" userId="S::kolmanova@colsys.cz::748947d9-9e9a-4be6-8ce7-87220c59f595" providerId="AD" clId="Web-{A2D93FA1-75C8-2D31-3233-4B38B157DC87}" dt="2023-08-24T12:30:00.745" v="9"/>
        <pc:sldMkLst>
          <pc:docMk/>
          <pc:sldMk cId="2535597449" sldId="269"/>
        </pc:sldMkLst>
        <pc:spChg chg="mod ord">
          <ac:chgData name="Kolmanová Kristýna" userId="S::kolmanova@colsys.cz::748947d9-9e9a-4be6-8ce7-87220c59f595" providerId="AD" clId="Web-{A2D93FA1-75C8-2D31-3233-4B38B157DC87}" dt="2023-08-24T12:30:00.745" v="9"/>
          <ac:spMkLst>
            <pc:docMk/>
            <pc:sldMk cId="2535597449" sldId="269"/>
            <ac:spMk id="3" creationId="{16B3D102-8900-08F4-E349-51F37212DCCC}"/>
          </ac:spMkLst>
        </pc:spChg>
        <pc:spChg chg="mod ord">
          <ac:chgData name="Kolmanová Kristýna" userId="S::kolmanova@colsys.cz::748947d9-9e9a-4be6-8ce7-87220c59f595" providerId="AD" clId="Web-{A2D93FA1-75C8-2D31-3233-4B38B157DC87}" dt="2023-08-24T12:30:00.745" v="9"/>
          <ac:spMkLst>
            <pc:docMk/>
            <pc:sldMk cId="2535597449" sldId="269"/>
            <ac:spMk id="5" creationId="{5D4363A3-920A-C10C-488F-2E6A26BCD142}"/>
          </ac:spMkLst>
        </pc:spChg>
      </pc:sldChg>
      <pc:sldChg chg="addSp delSp modSp mod modClrScheme delDesignElem chgLayout">
        <pc:chgData name="Kolmanová Kristýna" userId="S::kolmanova@colsys.cz::748947d9-9e9a-4be6-8ce7-87220c59f595" providerId="AD" clId="Web-{A2D93FA1-75C8-2D31-3233-4B38B157DC87}" dt="2023-08-24T12:30:00.745" v="9"/>
        <pc:sldMkLst>
          <pc:docMk/>
          <pc:sldMk cId="3314363596" sldId="270"/>
        </pc:sldMkLst>
        <pc:spChg chg="mod ord">
          <ac:chgData name="Kolmanová Kristýna" userId="S::kolmanova@colsys.cz::748947d9-9e9a-4be6-8ce7-87220c59f595" providerId="AD" clId="Web-{A2D93FA1-75C8-2D31-3233-4B38B157DC87}" dt="2023-08-24T12:30:00.745" v="9"/>
          <ac:spMkLst>
            <pc:docMk/>
            <pc:sldMk cId="3314363596" sldId="270"/>
            <ac:spMk id="2" creationId="{18C3B467-088C-4F3D-A9A7-105C4E1E20CD}"/>
          </ac:spMkLst>
        </pc:spChg>
        <pc:spChg chg="mod ord">
          <ac:chgData name="Kolmanová Kristýna" userId="S::kolmanova@colsys.cz::748947d9-9e9a-4be6-8ce7-87220c59f595" providerId="AD" clId="Web-{A2D93FA1-75C8-2D31-3233-4B38B157DC87}" dt="2023-08-24T12:30:00.745" v="9"/>
          <ac:spMkLst>
            <pc:docMk/>
            <pc:sldMk cId="3314363596" sldId="270"/>
            <ac:spMk id="3" creationId="{C8722DDC-8EEE-4A06-8DFE-B44871EAA2CF}"/>
          </ac:spMkLst>
        </pc:spChg>
        <pc:spChg chg="add del">
          <ac:chgData name="Kolmanová Kristýna" userId="S::kolmanova@colsys.cz::748947d9-9e9a-4be6-8ce7-87220c59f595" providerId="AD" clId="Web-{A2D93FA1-75C8-2D31-3233-4B38B157DC87}" dt="2023-08-24T12:30:00.745" v="9"/>
          <ac:spMkLst>
            <pc:docMk/>
            <pc:sldMk cId="3314363596" sldId="270"/>
            <ac:spMk id="82" creationId="{2644B391-9BFE-445C-A9EC-F544BB85FBC7}"/>
          </ac:spMkLst>
        </pc:spChg>
        <pc:spChg chg="add del">
          <ac:chgData name="Kolmanová Kristýna" userId="S::kolmanova@colsys.cz::748947d9-9e9a-4be6-8ce7-87220c59f595" providerId="AD" clId="Web-{A2D93FA1-75C8-2D31-3233-4B38B157DC87}" dt="2023-08-24T12:30:00.745" v="9"/>
          <ac:spMkLst>
            <pc:docMk/>
            <pc:sldMk cId="3314363596" sldId="270"/>
            <ac:spMk id="84" creationId="{80F26E69-87D9-4655-AE7B-280A87AA3CAD}"/>
          </ac:spMkLst>
        </pc:spChg>
      </pc:sldChg>
      <pc:sldChg chg="modSp mod modClrScheme chgLayout">
        <pc:chgData name="Kolmanová Kristýna" userId="S::kolmanova@colsys.cz::748947d9-9e9a-4be6-8ce7-87220c59f595" providerId="AD" clId="Web-{A2D93FA1-75C8-2D31-3233-4B38B157DC87}" dt="2023-08-24T12:30:00.745" v="9"/>
        <pc:sldMkLst>
          <pc:docMk/>
          <pc:sldMk cId="3217730408" sldId="271"/>
        </pc:sldMkLst>
        <pc:spChg chg="mod ord">
          <ac:chgData name="Kolmanová Kristýna" userId="S::kolmanova@colsys.cz::748947d9-9e9a-4be6-8ce7-87220c59f595" providerId="AD" clId="Web-{A2D93FA1-75C8-2D31-3233-4B38B157DC87}" dt="2023-08-24T12:30:00.745" v="9"/>
          <ac:spMkLst>
            <pc:docMk/>
            <pc:sldMk cId="3217730408" sldId="271"/>
            <ac:spMk id="2" creationId="{0B33046C-8A71-622E-7302-FA9A57EF6A79}"/>
          </ac:spMkLst>
        </pc:spChg>
        <pc:spChg chg="mod ord">
          <ac:chgData name="Kolmanová Kristýna" userId="S::kolmanova@colsys.cz::748947d9-9e9a-4be6-8ce7-87220c59f595" providerId="AD" clId="Web-{A2D93FA1-75C8-2D31-3233-4B38B157DC87}" dt="2023-08-24T12:30:00.745" v="9"/>
          <ac:spMkLst>
            <pc:docMk/>
            <pc:sldMk cId="3217730408" sldId="271"/>
            <ac:spMk id="3" creationId="{F52BBF2C-AE96-5C1D-F134-601969BE99FC}"/>
          </ac:spMkLst>
        </pc:spChg>
        <pc:graphicFrameChg chg="mod ord">
          <ac:chgData name="Kolmanová Kristýna" userId="S::kolmanova@colsys.cz::748947d9-9e9a-4be6-8ce7-87220c59f595" providerId="AD" clId="Web-{A2D93FA1-75C8-2D31-3233-4B38B157DC87}" dt="2023-08-24T12:30:00.745" v="9"/>
          <ac:graphicFrameMkLst>
            <pc:docMk/>
            <pc:sldMk cId="3217730408" sldId="271"/>
            <ac:graphicFrameMk id="14" creationId="{7C99BA60-D7EB-5A9F-AADE-A08823AC9874}"/>
          </ac:graphicFrameMkLst>
        </pc:graphicFrameChg>
      </pc:sldChg>
      <pc:sldChg chg="modSp mod modClrScheme chgLayout">
        <pc:chgData name="Kolmanová Kristýna" userId="S::kolmanova@colsys.cz::748947d9-9e9a-4be6-8ce7-87220c59f595" providerId="AD" clId="Web-{A2D93FA1-75C8-2D31-3233-4B38B157DC87}" dt="2023-08-24T12:30:00.745" v="9"/>
        <pc:sldMkLst>
          <pc:docMk/>
          <pc:sldMk cId="2250623047" sldId="272"/>
        </pc:sldMkLst>
        <pc:spChg chg="mod ord">
          <ac:chgData name="Kolmanová Kristýna" userId="S::kolmanova@colsys.cz::748947d9-9e9a-4be6-8ce7-87220c59f595" providerId="AD" clId="Web-{A2D93FA1-75C8-2D31-3233-4B38B157DC87}" dt="2023-08-24T12:30:00.745" v="9"/>
          <ac:spMkLst>
            <pc:docMk/>
            <pc:sldMk cId="2250623047" sldId="272"/>
            <ac:spMk id="2" creationId="{13169AA0-4BFC-FB9C-BE49-94C3D93344D2}"/>
          </ac:spMkLst>
        </pc:spChg>
        <pc:spChg chg="mod ord">
          <ac:chgData name="Kolmanová Kristýna" userId="S::kolmanova@colsys.cz::748947d9-9e9a-4be6-8ce7-87220c59f595" providerId="AD" clId="Web-{A2D93FA1-75C8-2D31-3233-4B38B157DC87}" dt="2023-08-24T12:30:00.745" v="9"/>
          <ac:spMkLst>
            <pc:docMk/>
            <pc:sldMk cId="2250623047" sldId="272"/>
            <ac:spMk id="5" creationId="{40C4283F-1394-C16C-7154-A3370321FFD1}"/>
          </ac:spMkLst>
        </pc:spChg>
        <pc:spChg chg="mod ord">
          <ac:chgData name="Kolmanová Kristýna" userId="S::kolmanova@colsys.cz::748947d9-9e9a-4be6-8ce7-87220c59f595" providerId="AD" clId="Web-{A2D93FA1-75C8-2D31-3233-4B38B157DC87}" dt="2023-08-24T12:30:00.745" v="9"/>
          <ac:spMkLst>
            <pc:docMk/>
            <pc:sldMk cId="2250623047" sldId="272"/>
            <ac:spMk id="9" creationId="{0EE66A35-FC07-2357-5D70-7A0BFBB38717}"/>
          </ac:spMkLst>
        </pc:spChg>
        <pc:graphicFrameChg chg="mod ord">
          <ac:chgData name="Kolmanová Kristýna" userId="S::kolmanova@colsys.cz::748947d9-9e9a-4be6-8ce7-87220c59f595" providerId="AD" clId="Web-{A2D93FA1-75C8-2D31-3233-4B38B157DC87}" dt="2023-08-24T12:30:00.745" v="9"/>
          <ac:graphicFrameMkLst>
            <pc:docMk/>
            <pc:sldMk cId="2250623047" sldId="272"/>
            <ac:graphicFrameMk id="6" creationId="{DFEFA9F7-F22F-CC2C-FB68-8790FD031E97}"/>
          </ac:graphicFrameMkLst>
        </pc:graphicFrameChg>
      </pc:sldChg>
      <pc:sldChg chg="mod modClrScheme chgLayout">
        <pc:chgData name="Kolmanová Kristýna" userId="S::kolmanova@colsys.cz::748947d9-9e9a-4be6-8ce7-87220c59f595" providerId="AD" clId="Web-{A2D93FA1-75C8-2D31-3233-4B38B157DC87}" dt="2023-08-24T12:30:00.745" v="9"/>
        <pc:sldMkLst>
          <pc:docMk/>
          <pc:sldMk cId="598864325" sldId="273"/>
        </pc:sldMkLst>
      </pc:sldChg>
      <pc:sldChg chg="modSp mod modClrScheme chgLayout">
        <pc:chgData name="Kolmanová Kristýna" userId="S::kolmanova@colsys.cz::748947d9-9e9a-4be6-8ce7-87220c59f595" providerId="AD" clId="Web-{A2D93FA1-75C8-2D31-3233-4B38B157DC87}" dt="2023-08-24T12:30:00.745" v="9"/>
        <pc:sldMkLst>
          <pc:docMk/>
          <pc:sldMk cId="727641537" sldId="274"/>
        </pc:sldMkLst>
        <pc:graphicFrameChg chg="mod ord">
          <ac:chgData name="Kolmanová Kristýna" userId="S::kolmanova@colsys.cz::748947d9-9e9a-4be6-8ce7-87220c59f595" providerId="AD" clId="Web-{A2D93FA1-75C8-2D31-3233-4B38B157DC87}" dt="2023-08-24T12:30:00.745" v="9"/>
          <ac:graphicFrameMkLst>
            <pc:docMk/>
            <pc:sldMk cId="727641537" sldId="274"/>
            <ac:graphicFrameMk id="6" creationId="{48678DF8-AE0B-34FD-9D20-B7AB6A0F15C3}"/>
          </ac:graphicFrameMkLst>
        </pc:graphicFrameChg>
      </pc:sldChg>
      <pc:sldChg chg="modSp mod modClrScheme chgLayout">
        <pc:chgData name="Kolmanová Kristýna" userId="S::kolmanova@colsys.cz::748947d9-9e9a-4be6-8ce7-87220c59f595" providerId="AD" clId="Web-{A2D93FA1-75C8-2D31-3233-4B38B157DC87}" dt="2023-08-24T12:30:00.745" v="9"/>
        <pc:sldMkLst>
          <pc:docMk/>
          <pc:sldMk cId="3529226730" sldId="275"/>
        </pc:sldMkLst>
        <pc:spChg chg="mod ord">
          <ac:chgData name="Kolmanová Kristýna" userId="S::kolmanova@colsys.cz::748947d9-9e9a-4be6-8ce7-87220c59f595" providerId="AD" clId="Web-{A2D93FA1-75C8-2D31-3233-4B38B157DC87}" dt="2023-08-24T12:30:00.745" v="9"/>
          <ac:spMkLst>
            <pc:docMk/>
            <pc:sldMk cId="3529226730" sldId="275"/>
            <ac:spMk id="3" creationId="{09D7B16D-E5FE-CD75-6C56-61070BFA6028}"/>
          </ac:spMkLst>
        </pc:spChg>
        <pc:spChg chg="mod ord">
          <ac:chgData name="Kolmanová Kristýna" userId="S::kolmanova@colsys.cz::748947d9-9e9a-4be6-8ce7-87220c59f595" providerId="AD" clId="Web-{A2D93FA1-75C8-2D31-3233-4B38B157DC87}" dt="2023-08-24T12:30:00.745" v="9"/>
          <ac:spMkLst>
            <pc:docMk/>
            <pc:sldMk cId="3529226730" sldId="275"/>
            <ac:spMk id="5" creationId="{2042F829-82AC-560E-0905-A53290B0A3C9}"/>
          </ac:spMkLst>
        </pc:spChg>
        <pc:graphicFrameChg chg="mod ord">
          <ac:chgData name="Kolmanová Kristýna" userId="S::kolmanova@colsys.cz::748947d9-9e9a-4be6-8ce7-87220c59f595" providerId="AD" clId="Web-{A2D93FA1-75C8-2D31-3233-4B38B157DC87}" dt="2023-08-24T12:30:00.745" v="9"/>
          <ac:graphicFrameMkLst>
            <pc:docMk/>
            <pc:sldMk cId="3529226730" sldId="275"/>
            <ac:graphicFrameMk id="9" creationId="{3F83892B-6DE7-E0E3-ED7E-827F539692C8}"/>
          </ac:graphicFrameMkLst>
        </pc:graphicFrameChg>
      </pc:sldChg>
      <pc:sldChg chg="modSp mod modClrScheme chgLayout">
        <pc:chgData name="Kolmanová Kristýna" userId="S::kolmanova@colsys.cz::748947d9-9e9a-4be6-8ce7-87220c59f595" providerId="AD" clId="Web-{A2D93FA1-75C8-2D31-3233-4B38B157DC87}" dt="2023-08-24T12:30:00.745" v="9"/>
        <pc:sldMkLst>
          <pc:docMk/>
          <pc:sldMk cId="1284604306" sldId="276"/>
        </pc:sldMkLst>
        <pc:spChg chg="mod ord">
          <ac:chgData name="Kolmanová Kristýna" userId="S::kolmanova@colsys.cz::748947d9-9e9a-4be6-8ce7-87220c59f595" providerId="AD" clId="Web-{A2D93FA1-75C8-2D31-3233-4B38B157DC87}" dt="2023-08-24T12:30:00.745" v="9"/>
          <ac:spMkLst>
            <pc:docMk/>
            <pc:sldMk cId="1284604306" sldId="276"/>
            <ac:spMk id="2" creationId="{F7D4525D-0E23-B40F-76A3-C3A53E73862C}"/>
          </ac:spMkLst>
        </pc:spChg>
        <pc:spChg chg="mod ord">
          <ac:chgData name="Kolmanová Kristýna" userId="S::kolmanova@colsys.cz::748947d9-9e9a-4be6-8ce7-87220c59f595" providerId="AD" clId="Web-{A2D93FA1-75C8-2D31-3233-4B38B157DC87}" dt="2023-08-24T12:30:00.745" v="9"/>
          <ac:spMkLst>
            <pc:docMk/>
            <pc:sldMk cId="1284604306" sldId="276"/>
            <ac:spMk id="3" creationId="{C94CF29B-7F87-1C25-A6D5-78836C9AE69F}"/>
          </ac:spMkLst>
        </pc:spChg>
        <pc:spChg chg="mod ord">
          <ac:chgData name="Kolmanová Kristýna" userId="S::kolmanova@colsys.cz::748947d9-9e9a-4be6-8ce7-87220c59f595" providerId="AD" clId="Web-{A2D93FA1-75C8-2D31-3233-4B38B157DC87}" dt="2023-08-24T12:30:00.745" v="9"/>
          <ac:spMkLst>
            <pc:docMk/>
            <pc:sldMk cId="1284604306" sldId="276"/>
            <ac:spMk id="4" creationId="{7BE4C03C-069C-C2A5-D9A2-90F8E8FADECF}"/>
          </ac:spMkLst>
        </pc:spChg>
        <pc:spChg chg="mod ord">
          <ac:chgData name="Kolmanová Kristýna" userId="S::kolmanova@colsys.cz::748947d9-9e9a-4be6-8ce7-87220c59f595" providerId="AD" clId="Web-{A2D93FA1-75C8-2D31-3233-4B38B157DC87}" dt="2023-08-24T12:30:00.745" v="9"/>
          <ac:spMkLst>
            <pc:docMk/>
            <pc:sldMk cId="1284604306" sldId="276"/>
            <ac:spMk id="5" creationId="{DCD8632E-E92E-FAE8-56D8-F93E3CD3E607}"/>
          </ac:spMkLst>
        </pc:spChg>
      </pc:sldChg>
      <pc:sldChg chg="addSp delSp modSp mod modClrScheme delDesignElem chgLayout">
        <pc:chgData name="Kolmanová Kristýna" userId="S::kolmanova@colsys.cz::748947d9-9e9a-4be6-8ce7-87220c59f595" providerId="AD" clId="Web-{A2D93FA1-75C8-2D31-3233-4B38B157DC87}" dt="2023-08-24T12:30:00.745" v="9"/>
        <pc:sldMkLst>
          <pc:docMk/>
          <pc:sldMk cId="1440753513" sldId="277"/>
        </pc:sldMkLst>
        <pc:spChg chg="mod ord">
          <ac:chgData name="Kolmanová Kristýna" userId="S::kolmanova@colsys.cz::748947d9-9e9a-4be6-8ce7-87220c59f595" providerId="AD" clId="Web-{A2D93FA1-75C8-2D31-3233-4B38B157DC87}" dt="2023-08-24T12:30:00.745" v="9"/>
          <ac:spMkLst>
            <pc:docMk/>
            <pc:sldMk cId="1440753513" sldId="277"/>
            <ac:spMk id="2" creationId="{18C3B467-088C-4F3D-A9A7-105C4E1E20CD}"/>
          </ac:spMkLst>
        </pc:spChg>
        <pc:spChg chg="mod ord">
          <ac:chgData name="Kolmanová Kristýna" userId="S::kolmanova@colsys.cz::748947d9-9e9a-4be6-8ce7-87220c59f595" providerId="AD" clId="Web-{A2D93FA1-75C8-2D31-3233-4B38B157DC87}" dt="2023-08-24T12:30:00.745" v="9"/>
          <ac:spMkLst>
            <pc:docMk/>
            <pc:sldMk cId="1440753513" sldId="277"/>
            <ac:spMk id="3" creationId="{C8722DDC-8EEE-4A06-8DFE-B44871EAA2CF}"/>
          </ac:spMkLst>
        </pc:spChg>
        <pc:spChg chg="add del">
          <ac:chgData name="Kolmanová Kristýna" userId="S::kolmanova@colsys.cz::748947d9-9e9a-4be6-8ce7-87220c59f595" providerId="AD" clId="Web-{A2D93FA1-75C8-2D31-3233-4B38B157DC87}" dt="2023-08-24T12:30:00.745" v="9"/>
          <ac:spMkLst>
            <pc:docMk/>
            <pc:sldMk cId="1440753513" sldId="277"/>
            <ac:spMk id="82" creationId="{2644B391-9BFE-445C-A9EC-F544BB85FBC7}"/>
          </ac:spMkLst>
        </pc:spChg>
        <pc:spChg chg="add del">
          <ac:chgData name="Kolmanová Kristýna" userId="S::kolmanova@colsys.cz::748947d9-9e9a-4be6-8ce7-87220c59f595" providerId="AD" clId="Web-{A2D93FA1-75C8-2D31-3233-4B38B157DC87}" dt="2023-08-24T12:30:00.745" v="9"/>
          <ac:spMkLst>
            <pc:docMk/>
            <pc:sldMk cId="1440753513" sldId="277"/>
            <ac:spMk id="84" creationId="{80F26E69-87D9-4655-AE7B-280A87AA3CAD}"/>
          </ac:spMkLst>
        </pc:spChg>
      </pc:sldChg>
      <pc:sldChg chg="modSp mod modClrScheme chgLayout">
        <pc:chgData name="Kolmanová Kristýna" userId="S::kolmanova@colsys.cz::748947d9-9e9a-4be6-8ce7-87220c59f595" providerId="AD" clId="Web-{A2D93FA1-75C8-2D31-3233-4B38B157DC87}" dt="2023-08-24T12:30:00.745" v="9"/>
        <pc:sldMkLst>
          <pc:docMk/>
          <pc:sldMk cId="3700021264" sldId="278"/>
        </pc:sldMkLst>
        <pc:spChg chg="mod ord">
          <ac:chgData name="Kolmanová Kristýna" userId="S::kolmanova@colsys.cz::748947d9-9e9a-4be6-8ce7-87220c59f595" providerId="AD" clId="Web-{A2D93FA1-75C8-2D31-3233-4B38B157DC87}" dt="2023-08-24T12:30:00.745" v="9"/>
          <ac:spMkLst>
            <pc:docMk/>
            <pc:sldMk cId="3700021264" sldId="278"/>
            <ac:spMk id="2" creationId="{D676EDFC-0682-8AD3-261C-A58C03FA0C08}"/>
          </ac:spMkLst>
        </pc:spChg>
        <pc:spChg chg="mod ord">
          <ac:chgData name="Kolmanová Kristýna" userId="S::kolmanova@colsys.cz::748947d9-9e9a-4be6-8ce7-87220c59f595" providerId="AD" clId="Web-{A2D93FA1-75C8-2D31-3233-4B38B157DC87}" dt="2023-08-24T12:30:00.745" v="9"/>
          <ac:spMkLst>
            <pc:docMk/>
            <pc:sldMk cId="3700021264" sldId="278"/>
            <ac:spMk id="3" creationId="{5AB7EB91-E917-5E7C-06E7-F523D1CBE3AB}"/>
          </ac:spMkLst>
        </pc:spChg>
        <pc:spChg chg="mod ord">
          <ac:chgData name="Kolmanová Kristýna" userId="S::kolmanova@colsys.cz::748947d9-9e9a-4be6-8ce7-87220c59f595" providerId="AD" clId="Web-{A2D93FA1-75C8-2D31-3233-4B38B157DC87}" dt="2023-08-24T12:30:00.745" v="9"/>
          <ac:spMkLst>
            <pc:docMk/>
            <pc:sldMk cId="3700021264" sldId="278"/>
            <ac:spMk id="5" creationId="{EF174A6A-7E98-039B-30A3-329AAC15B839}"/>
          </ac:spMkLst>
        </pc:spChg>
      </pc:sldChg>
      <pc:sldChg chg="modSp mod modClrScheme chgLayout">
        <pc:chgData name="Kolmanová Kristýna" userId="S::kolmanova@colsys.cz::748947d9-9e9a-4be6-8ce7-87220c59f595" providerId="AD" clId="Web-{A2D93FA1-75C8-2D31-3233-4B38B157DC87}" dt="2023-08-24T12:30:00.745" v="9"/>
        <pc:sldMkLst>
          <pc:docMk/>
          <pc:sldMk cId="247425205" sldId="280"/>
        </pc:sldMkLst>
        <pc:spChg chg="mod ord">
          <ac:chgData name="Kolmanová Kristýna" userId="S::kolmanova@colsys.cz::748947d9-9e9a-4be6-8ce7-87220c59f595" providerId="AD" clId="Web-{A2D93FA1-75C8-2D31-3233-4B38B157DC87}" dt="2023-08-24T12:30:00.745" v="9"/>
          <ac:spMkLst>
            <pc:docMk/>
            <pc:sldMk cId="247425205" sldId="280"/>
            <ac:spMk id="2" creationId="{DBF9A6A7-7264-D2EB-3609-6F576A639B06}"/>
          </ac:spMkLst>
        </pc:spChg>
        <pc:spChg chg="mod ord">
          <ac:chgData name="Kolmanová Kristýna" userId="S::kolmanova@colsys.cz::748947d9-9e9a-4be6-8ce7-87220c59f595" providerId="AD" clId="Web-{A2D93FA1-75C8-2D31-3233-4B38B157DC87}" dt="2023-08-24T12:30:00.745" v="9"/>
          <ac:spMkLst>
            <pc:docMk/>
            <pc:sldMk cId="247425205" sldId="280"/>
            <ac:spMk id="3" creationId="{27347582-03DB-8AFB-8BF6-8285D2BADC34}"/>
          </ac:spMkLst>
        </pc:spChg>
        <pc:spChg chg="mod ord">
          <ac:chgData name="Kolmanová Kristýna" userId="S::kolmanova@colsys.cz::748947d9-9e9a-4be6-8ce7-87220c59f595" providerId="AD" clId="Web-{A2D93FA1-75C8-2D31-3233-4B38B157DC87}" dt="2023-08-24T12:30:00.745" v="9"/>
          <ac:spMkLst>
            <pc:docMk/>
            <pc:sldMk cId="247425205" sldId="280"/>
            <ac:spMk id="5" creationId="{12EBCE1A-3569-8E94-0F94-4E474D806646}"/>
          </ac:spMkLst>
        </pc:spChg>
        <pc:graphicFrameChg chg="mod ord">
          <ac:chgData name="Kolmanová Kristýna" userId="S::kolmanova@colsys.cz::748947d9-9e9a-4be6-8ce7-87220c59f595" providerId="AD" clId="Web-{A2D93FA1-75C8-2D31-3233-4B38B157DC87}" dt="2023-08-24T12:30:00.745" v="9"/>
          <ac:graphicFrameMkLst>
            <pc:docMk/>
            <pc:sldMk cId="247425205" sldId="280"/>
            <ac:graphicFrameMk id="6" creationId="{097BA7F2-5B0F-4506-192F-AB20EA7B341F}"/>
          </ac:graphicFrameMkLst>
        </pc:graphicFrameChg>
      </pc:sldChg>
      <pc:sldMasterChg chg="add del addSldLayout delSldLayout">
        <pc:chgData name="Kolmanová Kristýna" userId="S::kolmanova@colsys.cz::748947d9-9e9a-4be6-8ce7-87220c59f595" providerId="AD" clId="Web-{A2D93FA1-75C8-2D31-3233-4B38B157DC87}" dt="2023-08-24T12:30:00.745" v="9"/>
        <pc:sldMasterMkLst>
          <pc:docMk/>
          <pc:sldMasterMk cId="3811577630" sldId="2147483673"/>
        </pc:sldMasterMkLst>
        <pc:sldLayoutChg chg="add del">
          <pc:chgData name="Kolmanová Kristýna" userId="S::kolmanova@colsys.cz::748947d9-9e9a-4be6-8ce7-87220c59f595" providerId="AD" clId="Web-{A2D93FA1-75C8-2D31-3233-4B38B157DC87}" dt="2023-08-24T12:30:00.745" v="9"/>
          <pc:sldLayoutMkLst>
            <pc:docMk/>
            <pc:sldMasterMk cId="3811577630" sldId="2147483673"/>
            <pc:sldLayoutMk cId="2488602163" sldId="2147483662"/>
          </pc:sldLayoutMkLst>
        </pc:sldLayoutChg>
        <pc:sldLayoutChg chg="add del">
          <pc:chgData name="Kolmanová Kristýna" userId="S::kolmanova@colsys.cz::748947d9-9e9a-4be6-8ce7-87220c59f595" providerId="AD" clId="Web-{A2D93FA1-75C8-2D31-3233-4B38B157DC87}" dt="2023-08-24T12:30:00.745" v="9"/>
          <pc:sldLayoutMkLst>
            <pc:docMk/>
            <pc:sldMasterMk cId="3811577630" sldId="2147483673"/>
            <pc:sldLayoutMk cId="2678223080" sldId="2147483663"/>
          </pc:sldLayoutMkLst>
        </pc:sldLayoutChg>
        <pc:sldLayoutChg chg="add del">
          <pc:chgData name="Kolmanová Kristýna" userId="S::kolmanova@colsys.cz::748947d9-9e9a-4be6-8ce7-87220c59f595" providerId="AD" clId="Web-{A2D93FA1-75C8-2D31-3233-4B38B157DC87}" dt="2023-08-24T12:30:00.745" v="9"/>
          <pc:sldLayoutMkLst>
            <pc:docMk/>
            <pc:sldMasterMk cId="3811577630" sldId="2147483673"/>
            <pc:sldLayoutMk cId="4023329902" sldId="2147483664"/>
          </pc:sldLayoutMkLst>
        </pc:sldLayoutChg>
        <pc:sldLayoutChg chg="add del">
          <pc:chgData name="Kolmanová Kristýna" userId="S::kolmanova@colsys.cz::748947d9-9e9a-4be6-8ce7-87220c59f595" providerId="AD" clId="Web-{A2D93FA1-75C8-2D31-3233-4B38B157DC87}" dt="2023-08-24T12:30:00.745" v="9"/>
          <pc:sldLayoutMkLst>
            <pc:docMk/>
            <pc:sldMasterMk cId="3811577630" sldId="2147483673"/>
            <pc:sldLayoutMk cId="2929960713" sldId="2147483665"/>
          </pc:sldLayoutMkLst>
        </pc:sldLayoutChg>
        <pc:sldLayoutChg chg="add del">
          <pc:chgData name="Kolmanová Kristýna" userId="S::kolmanova@colsys.cz::748947d9-9e9a-4be6-8ce7-87220c59f595" providerId="AD" clId="Web-{A2D93FA1-75C8-2D31-3233-4B38B157DC87}" dt="2023-08-24T12:30:00.745" v="9"/>
          <pc:sldLayoutMkLst>
            <pc:docMk/>
            <pc:sldMasterMk cId="3811577630" sldId="2147483673"/>
            <pc:sldLayoutMk cId="1510073493" sldId="2147483666"/>
          </pc:sldLayoutMkLst>
        </pc:sldLayoutChg>
        <pc:sldLayoutChg chg="add del">
          <pc:chgData name="Kolmanová Kristýna" userId="S::kolmanova@colsys.cz::748947d9-9e9a-4be6-8ce7-87220c59f595" providerId="AD" clId="Web-{A2D93FA1-75C8-2D31-3233-4B38B157DC87}" dt="2023-08-24T12:30:00.745" v="9"/>
          <pc:sldLayoutMkLst>
            <pc:docMk/>
            <pc:sldMasterMk cId="3811577630" sldId="2147483673"/>
            <pc:sldLayoutMk cId="4147770102" sldId="2147483667"/>
          </pc:sldLayoutMkLst>
        </pc:sldLayoutChg>
        <pc:sldLayoutChg chg="add del">
          <pc:chgData name="Kolmanová Kristýna" userId="S::kolmanova@colsys.cz::748947d9-9e9a-4be6-8ce7-87220c59f595" providerId="AD" clId="Web-{A2D93FA1-75C8-2D31-3233-4B38B157DC87}" dt="2023-08-24T12:30:00.745" v="9"/>
          <pc:sldLayoutMkLst>
            <pc:docMk/>
            <pc:sldMasterMk cId="3811577630" sldId="2147483673"/>
            <pc:sldLayoutMk cId="2153708790" sldId="2147483668"/>
          </pc:sldLayoutMkLst>
        </pc:sldLayoutChg>
        <pc:sldLayoutChg chg="add del">
          <pc:chgData name="Kolmanová Kristýna" userId="S::kolmanova@colsys.cz::748947d9-9e9a-4be6-8ce7-87220c59f595" providerId="AD" clId="Web-{A2D93FA1-75C8-2D31-3233-4B38B157DC87}" dt="2023-08-24T12:30:00.745" v="9"/>
          <pc:sldLayoutMkLst>
            <pc:docMk/>
            <pc:sldMasterMk cId="3811577630" sldId="2147483673"/>
            <pc:sldLayoutMk cId="606071433" sldId="2147483669"/>
          </pc:sldLayoutMkLst>
        </pc:sldLayoutChg>
        <pc:sldLayoutChg chg="add del">
          <pc:chgData name="Kolmanová Kristýna" userId="S::kolmanova@colsys.cz::748947d9-9e9a-4be6-8ce7-87220c59f595" providerId="AD" clId="Web-{A2D93FA1-75C8-2D31-3233-4B38B157DC87}" dt="2023-08-24T12:30:00.745" v="9"/>
          <pc:sldLayoutMkLst>
            <pc:docMk/>
            <pc:sldMasterMk cId="3811577630" sldId="2147483673"/>
            <pc:sldLayoutMk cId="2744672162" sldId="2147483670"/>
          </pc:sldLayoutMkLst>
        </pc:sldLayoutChg>
        <pc:sldLayoutChg chg="add del">
          <pc:chgData name="Kolmanová Kristýna" userId="S::kolmanova@colsys.cz::748947d9-9e9a-4be6-8ce7-87220c59f595" providerId="AD" clId="Web-{A2D93FA1-75C8-2D31-3233-4B38B157DC87}" dt="2023-08-24T12:30:00.745" v="9"/>
          <pc:sldLayoutMkLst>
            <pc:docMk/>
            <pc:sldMasterMk cId="3811577630" sldId="2147483673"/>
            <pc:sldLayoutMk cId="2667413146" sldId="2147483671"/>
          </pc:sldLayoutMkLst>
        </pc:sldLayoutChg>
        <pc:sldLayoutChg chg="add del">
          <pc:chgData name="Kolmanová Kristýna" userId="S::kolmanova@colsys.cz::748947d9-9e9a-4be6-8ce7-87220c59f595" providerId="AD" clId="Web-{A2D93FA1-75C8-2D31-3233-4B38B157DC87}" dt="2023-08-24T12:30:00.745" v="9"/>
          <pc:sldLayoutMkLst>
            <pc:docMk/>
            <pc:sldMasterMk cId="3811577630" sldId="2147483673"/>
            <pc:sldLayoutMk cId="907247122" sldId="2147483672"/>
          </pc:sldLayoutMkLst>
        </pc:sldLayoutChg>
      </pc:sldMasterChg>
      <pc:sldMasterChg chg="add del addSldLayout delSldLayout modSldLayout">
        <pc:chgData name="Kolmanová Kristýna" userId="S::kolmanova@colsys.cz::748947d9-9e9a-4be6-8ce7-87220c59f595" providerId="AD" clId="Web-{A2D93FA1-75C8-2D31-3233-4B38B157DC87}" dt="2023-08-24T12:30:00.745" v="9"/>
        <pc:sldMasterMkLst>
          <pc:docMk/>
          <pc:sldMasterMk cId="1889650928" sldId="2147483674"/>
        </pc:sldMasterMkLst>
        <pc:sldLayoutChg chg="add del mod replId">
          <pc:chgData name="Kolmanová Kristýna" userId="S::kolmanova@colsys.cz::748947d9-9e9a-4be6-8ce7-87220c59f595" providerId="AD" clId="Web-{A2D93FA1-75C8-2D31-3233-4B38B157DC87}" dt="2023-08-24T12:30:00.745" v="9"/>
          <pc:sldLayoutMkLst>
            <pc:docMk/>
            <pc:sldMasterMk cId="1889650928" sldId="2147483674"/>
            <pc:sldLayoutMk cId="770908032" sldId="2147483675"/>
          </pc:sldLayoutMkLst>
        </pc:sldLayoutChg>
        <pc:sldLayoutChg chg="add del mod replId">
          <pc:chgData name="Kolmanová Kristýna" userId="S::kolmanova@colsys.cz::748947d9-9e9a-4be6-8ce7-87220c59f595" providerId="AD" clId="Web-{A2D93FA1-75C8-2D31-3233-4B38B157DC87}" dt="2023-08-24T12:30:00.745" v="9"/>
          <pc:sldLayoutMkLst>
            <pc:docMk/>
            <pc:sldMasterMk cId="1889650928" sldId="2147483674"/>
            <pc:sldLayoutMk cId="547823457" sldId="2147483676"/>
          </pc:sldLayoutMkLst>
        </pc:sldLayoutChg>
        <pc:sldLayoutChg chg="add del mod replId">
          <pc:chgData name="Kolmanová Kristýna" userId="S::kolmanova@colsys.cz::748947d9-9e9a-4be6-8ce7-87220c59f595" providerId="AD" clId="Web-{A2D93FA1-75C8-2D31-3233-4B38B157DC87}" dt="2023-08-24T12:30:00.745" v="9"/>
          <pc:sldLayoutMkLst>
            <pc:docMk/>
            <pc:sldMasterMk cId="1889650928" sldId="2147483674"/>
            <pc:sldLayoutMk cId="572243601" sldId="2147483677"/>
          </pc:sldLayoutMkLst>
        </pc:sldLayoutChg>
        <pc:sldLayoutChg chg="add del mod replId">
          <pc:chgData name="Kolmanová Kristýna" userId="S::kolmanova@colsys.cz::748947d9-9e9a-4be6-8ce7-87220c59f595" providerId="AD" clId="Web-{A2D93FA1-75C8-2D31-3233-4B38B157DC87}" dt="2023-08-24T12:30:00.745" v="9"/>
          <pc:sldLayoutMkLst>
            <pc:docMk/>
            <pc:sldMasterMk cId="1889650928" sldId="2147483674"/>
            <pc:sldLayoutMk cId="2704986273" sldId="2147483678"/>
          </pc:sldLayoutMkLst>
        </pc:sldLayoutChg>
        <pc:sldLayoutChg chg="add del mod replId">
          <pc:chgData name="Kolmanová Kristýna" userId="S::kolmanova@colsys.cz::748947d9-9e9a-4be6-8ce7-87220c59f595" providerId="AD" clId="Web-{A2D93FA1-75C8-2D31-3233-4B38B157DC87}" dt="2023-08-24T12:30:00.745" v="9"/>
          <pc:sldLayoutMkLst>
            <pc:docMk/>
            <pc:sldMasterMk cId="1889650928" sldId="2147483674"/>
            <pc:sldLayoutMk cId="575354302" sldId="2147483679"/>
          </pc:sldLayoutMkLst>
        </pc:sldLayoutChg>
        <pc:sldLayoutChg chg="add del mod replId">
          <pc:chgData name="Kolmanová Kristýna" userId="S::kolmanova@colsys.cz::748947d9-9e9a-4be6-8ce7-87220c59f595" providerId="AD" clId="Web-{A2D93FA1-75C8-2D31-3233-4B38B157DC87}" dt="2023-08-24T12:30:00.745" v="9"/>
          <pc:sldLayoutMkLst>
            <pc:docMk/>
            <pc:sldMasterMk cId="1889650928" sldId="2147483674"/>
            <pc:sldLayoutMk cId="3005657856" sldId="2147483680"/>
          </pc:sldLayoutMkLst>
        </pc:sldLayoutChg>
        <pc:sldLayoutChg chg="add del mod replId">
          <pc:chgData name="Kolmanová Kristýna" userId="S::kolmanova@colsys.cz::748947d9-9e9a-4be6-8ce7-87220c59f595" providerId="AD" clId="Web-{A2D93FA1-75C8-2D31-3233-4B38B157DC87}" dt="2023-08-24T12:30:00.745" v="9"/>
          <pc:sldLayoutMkLst>
            <pc:docMk/>
            <pc:sldMasterMk cId="1889650928" sldId="2147483674"/>
            <pc:sldLayoutMk cId="96377759" sldId="2147483681"/>
          </pc:sldLayoutMkLst>
        </pc:sldLayoutChg>
        <pc:sldLayoutChg chg="add del mod replId">
          <pc:chgData name="Kolmanová Kristýna" userId="S::kolmanova@colsys.cz::748947d9-9e9a-4be6-8ce7-87220c59f595" providerId="AD" clId="Web-{A2D93FA1-75C8-2D31-3233-4B38B157DC87}" dt="2023-08-24T12:30:00.745" v="9"/>
          <pc:sldLayoutMkLst>
            <pc:docMk/>
            <pc:sldMasterMk cId="1889650928" sldId="2147483674"/>
            <pc:sldLayoutMk cId="1870208013" sldId="2147483682"/>
          </pc:sldLayoutMkLst>
        </pc:sldLayoutChg>
        <pc:sldLayoutChg chg="add del mod replId">
          <pc:chgData name="Kolmanová Kristýna" userId="S::kolmanova@colsys.cz::748947d9-9e9a-4be6-8ce7-87220c59f595" providerId="AD" clId="Web-{A2D93FA1-75C8-2D31-3233-4B38B157DC87}" dt="2023-08-24T12:30:00.745" v="9"/>
          <pc:sldLayoutMkLst>
            <pc:docMk/>
            <pc:sldMasterMk cId="1889650928" sldId="2147483674"/>
            <pc:sldLayoutMk cId="2674828387" sldId="2147483683"/>
          </pc:sldLayoutMkLst>
        </pc:sldLayoutChg>
        <pc:sldLayoutChg chg="add del mod replId">
          <pc:chgData name="Kolmanová Kristýna" userId="S::kolmanova@colsys.cz::748947d9-9e9a-4be6-8ce7-87220c59f595" providerId="AD" clId="Web-{A2D93FA1-75C8-2D31-3233-4B38B157DC87}" dt="2023-08-24T12:30:00.745" v="9"/>
          <pc:sldLayoutMkLst>
            <pc:docMk/>
            <pc:sldMasterMk cId="1889650928" sldId="2147483674"/>
            <pc:sldLayoutMk cId="3548940088" sldId="2147483684"/>
          </pc:sldLayoutMkLst>
        </pc:sldLayoutChg>
        <pc:sldLayoutChg chg="add del mod replId">
          <pc:chgData name="Kolmanová Kristýna" userId="S::kolmanova@colsys.cz::748947d9-9e9a-4be6-8ce7-87220c59f595" providerId="AD" clId="Web-{A2D93FA1-75C8-2D31-3233-4B38B157DC87}" dt="2023-08-24T12:30:00.745" v="9"/>
          <pc:sldLayoutMkLst>
            <pc:docMk/>
            <pc:sldMasterMk cId="1889650928" sldId="2147483674"/>
            <pc:sldLayoutMk cId="3354948392" sldId="2147483685"/>
          </pc:sldLayoutMkLst>
        </pc:sldLayoutChg>
      </pc:sldMasterChg>
    </pc:docChg>
  </pc:docChgLst>
  <pc:docChgLst>
    <pc:chgData name="Kolmanová Kristýna" userId="S::kolmanova@colsys.cz::748947d9-9e9a-4be6-8ce7-87220c59f595" providerId="AD" clId="Web-{7DA792F6-3437-014F-72DB-01A085276CF7}"/>
    <pc:docChg chg="modSld">
      <pc:chgData name="Kolmanová Kristýna" userId="S::kolmanova@colsys.cz::748947d9-9e9a-4be6-8ce7-87220c59f595" providerId="AD" clId="Web-{7DA792F6-3437-014F-72DB-01A085276CF7}" dt="2023-08-15T05:20:21.970" v="122" actId="20577"/>
      <pc:docMkLst>
        <pc:docMk/>
      </pc:docMkLst>
      <pc:sldChg chg="modSp">
        <pc:chgData name="Kolmanová Kristýna" userId="S::kolmanova@colsys.cz::748947d9-9e9a-4be6-8ce7-87220c59f595" providerId="AD" clId="Web-{7DA792F6-3437-014F-72DB-01A085276CF7}" dt="2023-08-15T05:09:23.757" v="12" actId="20577"/>
        <pc:sldMkLst>
          <pc:docMk/>
          <pc:sldMk cId="2520264471" sldId="262"/>
        </pc:sldMkLst>
        <pc:spChg chg="mod">
          <ac:chgData name="Kolmanová Kristýna" userId="S::kolmanova@colsys.cz::748947d9-9e9a-4be6-8ce7-87220c59f595" providerId="AD" clId="Web-{7DA792F6-3437-014F-72DB-01A085276CF7}" dt="2023-08-15T05:09:23.757" v="12" actId="20577"/>
          <ac:spMkLst>
            <pc:docMk/>
            <pc:sldMk cId="2520264471" sldId="262"/>
            <ac:spMk id="3" creationId="{B9E4DF72-9FE3-2DBC-1EF9-CDCCB20DEB2F}"/>
          </ac:spMkLst>
        </pc:spChg>
        <pc:graphicFrameChg chg="mod modGraphic">
          <ac:chgData name="Kolmanová Kristýna" userId="S::kolmanova@colsys.cz::748947d9-9e9a-4be6-8ce7-87220c59f595" providerId="AD" clId="Web-{7DA792F6-3437-014F-72DB-01A085276CF7}" dt="2023-08-15T05:09:09.897" v="11"/>
          <ac:graphicFrameMkLst>
            <pc:docMk/>
            <pc:sldMk cId="2520264471" sldId="262"/>
            <ac:graphicFrameMk id="6" creationId="{1F33E4B0-8315-0E6D-1048-3BD34F5A8932}"/>
          </ac:graphicFrameMkLst>
        </pc:graphicFrameChg>
      </pc:sldChg>
      <pc:sldChg chg="modSp">
        <pc:chgData name="Kolmanová Kristýna" userId="S::kolmanova@colsys.cz::748947d9-9e9a-4be6-8ce7-87220c59f595" providerId="AD" clId="Web-{7DA792F6-3437-014F-72DB-01A085276CF7}" dt="2023-08-15T05:10:59.792" v="15" actId="20577"/>
        <pc:sldMkLst>
          <pc:docMk/>
          <pc:sldMk cId="3387352261" sldId="264"/>
        </pc:sldMkLst>
        <pc:spChg chg="mod">
          <ac:chgData name="Kolmanová Kristýna" userId="S::kolmanova@colsys.cz::748947d9-9e9a-4be6-8ce7-87220c59f595" providerId="AD" clId="Web-{7DA792F6-3437-014F-72DB-01A085276CF7}" dt="2023-08-15T05:10:59.792" v="15" actId="20577"/>
          <ac:spMkLst>
            <pc:docMk/>
            <pc:sldMk cId="3387352261" sldId="264"/>
            <ac:spMk id="4" creationId="{788B882A-19AB-A17E-F49A-E5EDFCE87203}"/>
          </ac:spMkLst>
        </pc:spChg>
      </pc:sldChg>
      <pc:sldChg chg="modSp">
        <pc:chgData name="Kolmanová Kristýna" userId="S::kolmanova@colsys.cz::748947d9-9e9a-4be6-8ce7-87220c59f595" providerId="AD" clId="Web-{7DA792F6-3437-014F-72DB-01A085276CF7}" dt="2023-08-15T05:12:29.717" v="35"/>
        <pc:sldMkLst>
          <pc:docMk/>
          <pc:sldMk cId="356902729" sldId="265"/>
        </pc:sldMkLst>
        <pc:graphicFrameChg chg="mod modGraphic">
          <ac:chgData name="Kolmanová Kristýna" userId="S::kolmanova@colsys.cz::748947d9-9e9a-4be6-8ce7-87220c59f595" providerId="AD" clId="Web-{7DA792F6-3437-014F-72DB-01A085276CF7}" dt="2023-08-15T05:12:29.717" v="35"/>
          <ac:graphicFrameMkLst>
            <pc:docMk/>
            <pc:sldMk cId="356902729" sldId="265"/>
            <ac:graphicFrameMk id="6" creationId="{310A3BBA-A641-18AA-F33C-336BEAF189C9}"/>
          </ac:graphicFrameMkLst>
        </pc:graphicFrameChg>
      </pc:sldChg>
      <pc:sldChg chg="modSp">
        <pc:chgData name="Kolmanová Kristýna" userId="S::kolmanova@colsys.cz::748947d9-9e9a-4be6-8ce7-87220c59f595" providerId="AD" clId="Web-{7DA792F6-3437-014F-72DB-01A085276CF7}" dt="2023-08-15T05:15:48.693" v="74"/>
        <pc:sldMkLst>
          <pc:docMk/>
          <pc:sldMk cId="1471445603" sldId="266"/>
        </pc:sldMkLst>
        <pc:graphicFrameChg chg="mod modGraphic">
          <ac:chgData name="Kolmanová Kristýna" userId="S::kolmanova@colsys.cz::748947d9-9e9a-4be6-8ce7-87220c59f595" providerId="AD" clId="Web-{7DA792F6-3437-014F-72DB-01A085276CF7}" dt="2023-08-15T05:15:26.396" v="62"/>
          <ac:graphicFrameMkLst>
            <pc:docMk/>
            <pc:sldMk cId="1471445603" sldId="266"/>
            <ac:graphicFrameMk id="6" creationId="{D93D2959-96F2-6D10-43B5-601B2A26F4E2}"/>
          </ac:graphicFrameMkLst>
        </pc:graphicFrameChg>
        <pc:graphicFrameChg chg="mod modGraphic">
          <ac:chgData name="Kolmanová Kristýna" userId="S::kolmanova@colsys.cz::748947d9-9e9a-4be6-8ce7-87220c59f595" providerId="AD" clId="Web-{7DA792F6-3437-014F-72DB-01A085276CF7}" dt="2023-08-15T05:15:48.693" v="74"/>
          <ac:graphicFrameMkLst>
            <pc:docMk/>
            <pc:sldMk cId="1471445603" sldId="266"/>
            <ac:graphicFrameMk id="10" creationId="{FF704AD0-F8ED-7031-9A4D-A1D18934709E}"/>
          </ac:graphicFrameMkLst>
        </pc:graphicFrameChg>
      </pc:sldChg>
      <pc:sldChg chg="modSp">
        <pc:chgData name="Kolmanová Kristýna" userId="S::kolmanova@colsys.cz::748947d9-9e9a-4be6-8ce7-87220c59f595" providerId="AD" clId="Web-{7DA792F6-3437-014F-72DB-01A085276CF7}" dt="2023-08-15T05:16:27.507" v="77" actId="14100"/>
        <pc:sldMkLst>
          <pc:docMk/>
          <pc:sldMk cId="1983496962" sldId="267"/>
        </pc:sldMkLst>
        <pc:spChg chg="mod">
          <ac:chgData name="Kolmanová Kristýna" userId="S::kolmanova@colsys.cz::748947d9-9e9a-4be6-8ce7-87220c59f595" providerId="AD" clId="Web-{7DA792F6-3437-014F-72DB-01A085276CF7}" dt="2023-08-15T05:16:21.507" v="75" actId="20577"/>
          <ac:spMkLst>
            <pc:docMk/>
            <pc:sldMk cId="1983496962" sldId="267"/>
            <ac:spMk id="6" creationId="{26814A04-5435-CEE9-3866-5B474DA9E6C3}"/>
          </ac:spMkLst>
        </pc:spChg>
        <pc:spChg chg="mod">
          <ac:chgData name="Kolmanová Kristýna" userId="S::kolmanova@colsys.cz::748947d9-9e9a-4be6-8ce7-87220c59f595" providerId="AD" clId="Web-{7DA792F6-3437-014F-72DB-01A085276CF7}" dt="2023-08-15T05:16:27.507" v="77" actId="14100"/>
          <ac:spMkLst>
            <pc:docMk/>
            <pc:sldMk cId="1983496962" sldId="267"/>
            <ac:spMk id="7" creationId="{F0DA7BE4-9E8A-C20B-7311-E7D10227602B}"/>
          </ac:spMkLst>
        </pc:spChg>
      </pc:sldChg>
      <pc:sldChg chg="modSp">
        <pc:chgData name="Kolmanová Kristýna" userId="S::kolmanova@colsys.cz::748947d9-9e9a-4be6-8ce7-87220c59f595" providerId="AD" clId="Web-{7DA792F6-3437-014F-72DB-01A085276CF7}" dt="2023-08-15T05:17:05.666" v="82" actId="20577"/>
        <pc:sldMkLst>
          <pc:docMk/>
          <pc:sldMk cId="2535597449" sldId="269"/>
        </pc:sldMkLst>
        <pc:spChg chg="mod">
          <ac:chgData name="Kolmanová Kristýna" userId="S::kolmanova@colsys.cz::748947d9-9e9a-4be6-8ce7-87220c59f595" providerId="AD" clId="Web-{7DA792F6-3437-014F-72DB-01A085276CF7}" dt="2023-08-15T05:17:05.666" v="82" actId="20577"/>
          <ac:spMkLst>
            <pc:docMk/>
            <pc:sldMk cId="2535597449" sldId="269"/>
            <ac:spMk id="3" creationId="{16B3D102-8900-08F4-E349-51F37212DCCC}"/>
          </ac:spMkLst>
        </pc:spChg>
      </pc:sldChg>
      <pc:sldChg chg="modSp">
        <pc:chgData name="Kolmanová Kristýna" userId="S::kolmanova@colsys.cz::748947d9-9e9a-4be6-8ce7-87220c59f595" providerId="AD" clId="Web-{7DA792F6-3437-014F-72DB-01A085276CF7}" dt="2023-08-15T05:18:27.560" v="91" actId="20577"/>
        <pc:sldMkLst>
          <pc:docMk/>
          <pc:sldMk cId="3217730408" sldId="271"/>
        </pc:sldMkLst>
        <pc:spChg chg="mod">
          <ac:chgData name="Kolmanová Kristýna" userId="S::kolmanova@colsys.cz::748947d9-9e9a-4be6-8ce7-87220c59f595" providerId="AD" clId="Web-{7DA792F6-3437-014F-72DB-01A085276CF7}" dt="2023-08-15T05:18:02.668" v="88" actId="20577"/>
          <ac:spMkLst>
            <pc:docMk/>
            <pc:sldMk cId="3217730408" sldId="271"/>
            <ac:spMk id="3" creationId="{F52BBF2C-AE96-5C1D-F134-601969BE99FC}"/>
          </ac:spMkLst>
        </pc:spChg>
        <pc:spChg chg="mod">
          <ac:chgData name="Kolmanová Kristýna" userId="S::kolmanova@colsys.cz::748947d9-9e9a-4be6-8ce7-87220c59f595" providerId="AD" clId="Web-{7DA792F6-3437-014F-72DB-01A085276CF7}" dt="2023-08-15T05:18:27.560" v="91" actId="20577"/>
          <ac:spMkLst>
            <pc:docMk/>
            <pc:sldMk cId="3217730408" sldId="271"/>
            <ac:spMk id="18" creationId="{2A864D66-70C9-7466-4F42-F9103EC053DF}"/>
          </ac:spMkLst>
        </pc:spChg>
      </pc:sldChg>
      <pc:sldChg chg="modSp">
        <pc:chgData name="Kolmanová Kristýna" userId="S::kolmanova@colsys.cz::748947d9-9e9a-4be6-8ce7-87220c59f595" providerId="AD" clId="Web-{7DA792F6-3437-014F-72DB-01A085276CF7}" dt="2023-08-15T05:19:04.233" v="107"/>
        <pc:sldMkLst>
          <pc:docMk/>
          <pc:sldMk cId="2250623047" sldId="272"/>
        </pc:sldMkLst>
        <pc:graphicFrameChg chg="mod modGraphic">
          <ac:chgData name="Kolmanová Kristýna" userId="S::kolmanova@colsys.cz::748947d9-9e9a-4be6-8ce7-87220c59f595" providerId="AD" clId="Web-{7DA792F6-3437-014F-72DB-01A085276CF7}" dt="2023-08-15T05:19:04.233" v="107"/>
          <ac:graphicFrameMkLst>
            <pc:docMk/>
            <pc:sldMk cId="2250623047" sldId="272"/>
            <ac:graphicFrameMk id="6" creationId="{DFEFA9F7-F22F-CC2C-FB68-8790FD031E97}"/>
          </ac:graphicFrameMkLst>
        </pc:graphicFrameChg>
      </pc:sldChg>
      <pc:sldChg chg="modSp">
        <pc:chgData name="Kolmanová Kristýna" userId="S::kolmanova@colsys.cz::748947d9-9e9a-4be6-8ce7-87220c59f595" providerId="AD" clId="Web-{7DA792F6-3437-014F-72DB-01A085276CF7}" dt="2023-08-15T05:19:52.157" v="116" actId="20577"/>
        <pc:sldMkLst>
          <pc:docMk/>
          <pc:sldMk cId="3529226730" sldId="275"/>
        </pc:sldMkLst>
        <pc:spChg chg="mod">
          <ac:chgData name="Kolmanová Kristýna" userId="S::kolmanova@colsys.cz::748947d9-9e9a-4be6-8ce7-87220c59f595" providerId="AD" clId="Web-{7DA792F6-3437-014F-72DB-01A085276CF7}" dt="2023-08-15T05:19:30.890" v="111" actId="20577"/>
          <ac:spMkLst>
            <pc:docMk/>
            <pc:sldMk cId="3529226730" sldId="275"/>
            <ac:spMk id="3" creationId="{09D7B16D-E5FE-CD75-6C56-61070BFA6028}"/>
          </ac:spMkLst>
        </pc:spChg>
        <pc:spChg chg="mod">
          <ac:chgData name="Kolmanová Kristýna" userId="S::kolmanova@colsys.cz::748947d9-9e9a-4be6-8ce7-87220c59f595" providerId="AD" clId="Web-{7DA792F6-3437-014F-72DB-01A085276CF7}" dt="2023-08-15T05:19:52.157" v="116" actId="20577"/>
          <ac:spMkLst>
            <pc:docMk/>
            <pc:sldMk cId="3529226730" sldId="275"/>
            <ac:spMk id="11" creationId="{9DD960D3-69E0-D726-DF51-62B3DCD35851}"/>
          </ac:spMkLst>
        </pc:spChg>
      </pc:sldChg>
      <pc:sldChg chg="modSp">
        <pc:chgData name="Kolmanová Kristýna" userId="S::kolmanova@colsys.cz::748947d9-9e9a-4be6-8ce7-87220c59f595" providerId="AD" clId="Web-{7DA792F6-3437-014F-72DB-01A085276CF7}" dt="2023-08-15T05:20:21.970" v="122" actId="20577"/>
        <pc:sldMkLst>
          <pc:docMk/>
          <pc:sldMk cId="1284604306" sldId="276"/>
        </pc:sldMkLst>
        <pc:spChg chg="mod">
          <ac:chgData name="Kolmanová Kristýna" userId="S::kolmanova@colsys.cz::748947d9-9e9a-4be6-8ce7-87220c59f595" providerId="AD" clId="Web-{7DA792F6-3437-014F-72DB-01A085276CF7}" dt="2023-08-15T05:20:21.970" v="122" actId="20577"/>
          <ac:spMkLst>
            <pc:docMk/>
            <pc:sldMk cId="1284604306" sldId="276"/>
            <ac:spMk id="4" creationId="{7BE4C03C-069C-C2A5-D9A2-90F8E8FADECF}"/>
          </ac:spMkLst>
        </pc:spChg>
      </pc:sldChg>
      <pc:sldChg chg="modSp">
        <pc:chgData name="Kolmanová Kristýna" userId="S::kolmanova@colsys.cz::748947d9-9e9a-4be6-8ce7-87220c59f595" providerId="AD" clId="Web-{7DA792F6-3437-014F-72DB-01A085276CF7}" dt="2023-08-15T05:15:00.004" v="40" actId="20577"/>
        <pc:sldMkLst>
          <pc:docMk/>
          <pc:sldMk cId="3700021264" sldId="278"/>
        </pc:sldMkLst>
        <pc:spChg chg="mod">
          <ac:chgData name="Kolmanová Kristýna" userId="S::kolmanova@colsys.cz::748947d9-9e9a-4be6-8ce7-87220c59f595" providerId="AD" clId="Web-{7DA792F6-3437-014F-72DB-01A085276CF7}" dt="2023-08-15T05:14:37.566" v="37" actId="20577"/>
          <ac:spMkLst>
            <pc:docMk/>
            <pc:sldMk cId="3700021264" sldId="278"/>
            <ac:spMk id="3" creationId="{5AB7EB91-E917-5E7C-06E7-F523D1CBE3AB}"/>
          </ac:spMkLst>
        </pc:spChg>
        <pc:spChg chg="mod">
          <ac:chgData name="Kolmanová Kristýna" userId="S::kolmanova@colsys.cz::748947d9-9e9a-4be6-8ce7-87220c59f595" providerId="AD" clId="Web-{7DA792F6-3437-014F-72DB-01A085276CF7}" dt="2023-08-15T05:15:00.004" v="40" actId="20577"/>
          <ac:spMkLst>
            <pc:docMk/>
            <pc:sldMk cId="3700021264" sldId="278"/>
            <ac:spMk id="10" creationId="{93890FAA-7775-43DC-5BAF-138F8C7913DE}"/>
          </ac:spMkLst>
        </pc:spChg>
      </pc:sldChg>
    </pc:docChg>
  </pc:docChgLst>
  <pc:docChgLst>
    <pc:chgData name="Strnadová Jana" userId="70adea08-28eb-41bd-9c06-901fdfc1d7e4" providerId="ADAL" clId="{74C9367A-7C5C-E544-A5CC-181DE4D718F0}"/>
    <pc:docChg chg="custSel modSld">
      <pc:chgData name="Strnadová Jana" userId="70adea08-28eb-41bd-9c06-901fdfc1d7e4" providerId="ADAL" clId="{74C9367A-7C5C-E544-A5CC-181DE4D718F0}" dt="2024-04-08T14:16:33.750" v="119" actId="1076"/>
      <pc:docMkLst>
        <pc:docMk/>
      </pc:docMkLst>
      <pc:sldChg chg="modSp mod">
        <pc:chgData name="Strnadová Jana" userId="70adea08-28eb-41bd-9c06-901fdfc1d7e4" providerId="ADAL" clId="{74C9367A-7C5C-E544-A5CC-181DE4D718F0}" dt="2024-04-08T14:16:33.750" v="119" actId="1076"/>
        <pc:sldMkLst>
          <pc:docMk/>
          <pc:sldMk cId="2584280759" sldId="257"/>
        </pc:sldMkLst>
        <pc:spChg chg="mod">
          <ac:chgData name="Strnadová Jana" userId="70adea08-28eb-41bd-9c06-901fdfc1d7e4" providerId="ADAL" clId="{74C9367A-7C5C-E544-A5CC-181DE4D718F0}" dt="2024-04-08T14:16:33.750" v="119" actId="1076"/>
          <ac:spMkLst>
            <pc:docMk/>
            <pc:sldMk cId="2584280759" sldId="257"/>
            <ac:spMk id="8" creationId="{9D5AD961-AD08-D52A-B5B7-CFDC1C2890E3}"/>
          </ac:spMkLst>
        </pc:spChg>
        <pc:picChg chg="mod">
          <ac:chgData name="Strnadová Jana" userId="70adea08-28eb-41bd-9c06-901fdfc1d7e4" providerId="ADAL" clId="{74C9367A-7C5C-E544-A5CC-181DE4D718F0}" dt="2024-04-08T14:16:06.678" v="110" actId="1076"/>
          <ac:picMkLst>
            <pc:docMk/>
            <pc:sldMk cId="2584280759" sldId="257"/>
            <ac:picMk id="6" creationId="{8045422F-7258-40AC-BD2E-2469AA44892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é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Zástupný symbol pro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9D43E978-523C-4533-8BC1-3E15517B0CAD}" type="datetime1">
              <a:rPr lang="cs-CZ" smtClean="0"/>
              <a:t>08.04.2024</a:t>
            </a:fld>
            <a:endParaRPr lang="en-US" dirty="0"/>
          </a:p>
        </p:txBody>
      </p:sp>
      <p:sp>
        <p:nvSpPr>
          <p:cNvPr id="4" name="Zástupný symbol pro zápatí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Zástupný symbol pro číslo snímk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7ACF5E7-ACB0-497B-A8C6-F2E617B4631D}" type="slidenum">
              <a:rPr lang="en-US" smtClean="0"/>
              <a:t>‹#›</a:t>
            </a:fld>
            <a:endParaRPr lang="en-US"/>
          </a:p>
        </p:txBody>
      </p:sp>
    </p:spTree>
    <p:extLst>
      <p:ext uri="{BB962C8B-B14F-4D97-AF65-F5344CB8AC3E}">
        <p14:creationId xmlns:p14="http://schemas.microsoft.com/office/powerpoint/2010/main" val="193853396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é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04C72AE4-F412-4D0F-98D9-8DF7EF13BAD4}" type="datetime1">
              <a:rPr lang="cs-CZ" smtClean="0"/>
              <a:t>08.04.2024</a:t>
            </a:fld>
            <a:endParaRPr lang="en-US"/>
          </a:p>
        </p:txBody>
      </p:sp>
      <p:sp>
        <p:nvSpPr>
          <p:cNvPr id="4" name="Zástupný symbol obrázku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cs"/>
              <a:t>Kliknutím můžete upravit styly předlohy textu.</a:t>
            </a:r>
            <a:endParaRPr lang="en-US"/>
          </a:p>
          <a:p>
            <a:pPr lvl="1" rtl="0"/>
            <a:r>
              <a:rPr lang="cs"/>
              <a:t>Druhá úroveň</a:t>
            </a:r>
          </a:p>
          <a:p>
            <a:pPr lvl="2" rtl="0"/>
            <a:r>
              <a:rPr lang="cs"/>
              <a:t>Třetí úroveň</a:t>
            </a:r>
          </a:p>
          <a:p>
            <a:pPr lvl="3" rtl="0"/>
            <a:r>
              <a:rPr lang="cs"/>
              <a:t>Čtvrtá úroveň</a:t>
            </a:r>
          </a:p>
          <a:p>
            <a:pPr lvl="4" rtl="0"/>
            <a:r>
              <a:rPr lang="cs"/>
              <a:t>Pátá úroveň</a:t>
            </a:r>
            <a:endParaRPr lang="en-US"/>
          </a:p>
        </p:txBody>
      </p:sp>
      <p:sp>
        <p:nvSpPr>
          <p:cNvPr id="6" name="Zástupné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7A705E3-E620-489D-9973-6221209A4B3B}" type="slidenum">
              <a:rPr lang="en-US" smtClean="0"/>
              <a:t>‹#›</a:t>
            </a:fld>
            <a:endParaRPr lang="en-US"/>
          </a:p>
        </p:txBody>
      </p:sp>
    </p:spTree>
    <p:extLst>
      <p:ext uri="{BB962C8B-B14F-4D97-AF65-F5344CB8AC3E}">
        <p14:creationId xmlns:p14="http://schemas.microsoft.com/office/powerpoint/2010/main" val="3889581830"/>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useBgFill="1">
        <p:nvSpPr>
          <p:cNvPr id="10" name="Obdélník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Obdélník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Obdélník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Skupina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Přímá spojnice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Přímá spojnice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Přímá spojnice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Nadpis 1"/>
          <p:cNvSpPr>
            <a:spLocks noGrp="1"/>
          </p:cNvSpPr>
          <p:nvPr>
            <p:ph type="ctrTitle"/>
          </p:nvPr>
        </p:nvSpPr>
        <p:spPr>
          <a:xfrm>
            <a:off x="1629103" y="2244830"/>
            <a:ext cx="8933796" cy="2437232"/>
          </a:xfrm>
        </p:spPr>
        <p:txBody>
          <a:bodyPr tIns="45720" bIns="45720" rtlCol="0" anchor="ctr">
            <a:noAutofit/>
          </a:bodyPr>
          <a:lstStyle>
            <a:lvl1pPr algn="ctr">
              <a:lnSpc>
                <a:spcPct val="83000"/>
              </a:lnSpc>
              <a:defRPr lang="en-US" sz="6000" b="0" kern="1200" cap="all" spc="-100" baseline="0" dirty="0">
                <a:solidFill>
                  <a:schemeClr val="tx1">
                    <a:lumMod val="85000"/>
                    <a:lumOff val="15000"/>
                  </a:schemeClr>
                </a:solidFill>
                <a:effectLst/>
                <a:latin typeface="+mj-lt"/>
                <a:ea typeface="+mn-ea"/>
                <a:cs typeface="+mn-cs"/>
              </a:defRPr>
            </a:lvl1pPr>
          </a:lstStyle>
          <a:p>
            <a:pPr rtl="0"/>
            <a:r>
              <a:rPr lang="cs-CZ"/>
              <a:t>Kliknutím lze upravit styl.</a:t>
            </a:r>
            <a:endParaRPr lang="en-US" dirty="0"/>
          </a:p>
        </p:txBody>
      </p:sp>
      <p:sp>
        <p:nvSpPr>
          <p:cNvPr id="3" name="Podnadpis 2"/>
          <p:cNvSpPr>
            <a:spLocks noGrp="1"/>
          </p:cNvSpPr>
          <p:nvPr>
            <p:ph type="subTitle" idx="1"/>
          </p:nvPr>
        </p:nvSpPr>
        <p:spPr>
          <a:xfrm>
            <a:off x="1629101" y="4682062"/>
            <a:ext cx="8936846" cy="457201"/>
          </a:xfrm>
        </p:spPr>
        <p:txBody>
          <a:bodyPr rtlCol="0">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cs-CZ"/>
              <a:t>Kliknutím můžete upravit styl předlohy.</a:t>
            </a:r>
            <a:endParaRPr lang="en-US" dirty="0"/>
          </a:p>
        </p:txBody>
      </p:sp>
      <p:sp>
        <p:nvSpPr>
          <p:cNvPr id="20" name="Zástupný symbol pro datum 19"/>
          <p:cNvSpPr>
            <a:spLocks noGrp="1"/>
          </p:cNvSpPr>
          <p:nvPr>
            <p:ph type="dt" sz="half" idx="10"/>
          </p:nvPr>
        </p:nvSpPr>
        <p:spPr>
          <a:xfrm>
            <a:off x="5318760" y="1341256"/>
            <a:ext cx="1554480" cy="485546"/>
          </a:xfrm>
        </p:spPr>
        <p:txBody>
          <a:bodyPr rtlCol="0"/>
          <a:lstStyle>
            <a:lvl1pPr algn="ctr">
              <a:defRPr sz="1300" spc="0" baseline="0">
                <a:solidFill>
                  <a:srgbClr val="FFFFFF"/>
                </a:solidFill>
                <a:latin typeface="+mn-lt"/>
              </a:defRPr>
            </a:lvl1pPr>
          </a:lstStyle>
          <a:p>
            <a:pPr rtl="0"/>
            <a:fld id="{6962437A-69DF-4FC4-82E7-095787E88CA2}" type="datetime1">
              <a:rPr lang="cs-CZ" smtClean="0"/>
              <a:t>08.04.2024</a:t>
            </a:fld>
            <a:endParaRPr lang="en-US" dirty="0"/>
          </a:p>
        </p:txBody>
      </p:sp>
      <p:sp>
        <p:nvSpPr>
          <p:cNvPr id="21" name="Zástupný symbol pro zápatí 20"/>
          <p:cNvSpPr>
            <a:spLocks noGrp="1"/>
          </p:cNvSpPr>
          <p:nvPr>
            <p:ph type="ftr" sz="quarter" idx="11"/>
          </p:nvPr>
        </p:nvSpPr>
        <p:spPr>
          <a:xfrm>
            <a:off x="1629100" y="5177408"/>
            <a:ext cx="5730295" cy="228600"/>
          </a:xfrm>
        </p:spPr>
        <p:txBody>
          <a:bodyPr rtlCol="0"/>
          <a:lstStyle>
            <a:lvl1pPr algn="l">
              <a:defRPr>
                <a:solidFill>
                  <a:schemeClr val="tx1">
                    <a:lumMod val="85000"/>
                    <a:lumOff val="15000"/>
                  </a:schemeClr>
                </a:solidFill>
              </a:defRPr>
            </a:lvl1pPr>
          </a:lstStyle>
          <a:p>
            <a:pPr rtl="0"/>
            <a:endParaRPr lang="en-US" dirty="0"/>
          </a:p>
        </p:txBody>
      </p:sp>
      <p:sp>
        <p:nvSpPr>
          <p:cNvPr id="22" name="Zástupný symbol pro číslo snímku 21"/>
          <p:cNvSpPr>
            <a:spLocks noGrp="1"/>
          </p:cNvSpPr>
          <p:nvPr>
            <p:ph type="sldNum" sz="quarter" idx="12"/>
          </p:nvPr>
        </p:nvSpPr>
        <p:spPr>
          <a:xfrm>
            <a:off x="8606920" y="5177408"/>
            <a:ext cx="1955980" cy="228600"/>
          </a:xfrm>
        </p:spPr>
        <p:txBody>
          <a:bodyPr rtlCol="0"/>
          <a:lstStyle>
            <a:lvl1pPr>
              <a:defRPr>
                <a:solidFill>
                  <a:schemeClr val="tx1">
                    <a:lumMod val="85000"/>
                    <a:lumOff val="15000"/>
                  </a:schemeClr>
                </a:solidFill>
              </a:defRPr>
            </a:lvl1pPr>
          </a:lstStyle>
          <a:p>
            <a:pPr rtl="0"/>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p>
            <a:pPr rtl="0"/>
            <a:r>
              <a:rPr lang="cs-CZ"/>
              <a:t>Kliknutím lze upravit styl.</a:t>
            </a:r>
            <a:endParaRPr lang="en-US" dirty="0"/>
          </a:p>
        </p:txBody>
      </p:sp>
      <p:sp>
        <p:nvSpPr>
          <p:cNvPr id="3" name="Zástupný symbol pro svislý text 2"/>
          <p:cNvSpPr>
            <a:spLocks noGrp="1"/>
          </p:cNvSpPr>
          <p:nvPr>
            <p:ph type="body" orient="vert" idx="1"/>
          </p:nvPr>
        </p:nvSpPr>
        <p:spPr/>
        <p:txBody>
          <a:bodyPr vert="eaVert" rtlCol="0"/>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4" name="Zástupný symbol pro datum 3"/>
          <p:cNvSpPr>
            <a:spLocks noGrp="1"/>
          </p:cNvSpPr>
          <p:nvPr>
            <p:ph type="dt" sz="half" idx="10"/>
          </p:nvPr>
        </p:nvSpPr>
        <p:spPr/>
        <p:txBody>
          <a:bodyPr rtlCol="0"/>
          <a:lstStyle/>
          <a:p>
            <a:pPr rtl="0"/>
            <a:fld id="{99C5B914-8B12-4555-B381-C9C72B2408B7}" type="datetime1">
              <a:rPr lang="cs-CZ" smtClean="0"/>
              <a:t>08.04.2024</a:t>
            </a:fld>
            <a:endParaRPr lang="en-US"/>
          </a:p>
        </p:txBody>
      </p:sp>
      <p:sp>
        <p:nvSpPr>
          <p:cNvPr id="5" name="Zástupný symbol pro zápatí 4"/>
          <p:cNvSpPr>
            <a:spLocks noGrp="1"/>
          </p:cNvSpPr>
          <p:nvPr>
            <p:ph type="ftr" sz="quarter" idx="11"/>
          </p:nvPr>
        </p:nvSpPr>
        <p:spPr/>
        <p:txBody>
          <a:bodyPr rtlCol="0"/>
          <a:lstStyle/>
          <a:p>
            <a:pPr rtl="0"/>
            <a:endParaRPr lang="en-US"/>
          </a:p>
        </p:txBody>
      </p:sp>
      <p:sp>
        <p:nvSpPr>
          <p:cNvPr id="6" name="Zástupný symbol pro číslo snímku 5"/>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991600" y="762000"/>
            <a:ext cx="2362200" cy="5257800"/>
          </a:xfrm>
        </p:spPr>
        <p:txBody>
          <a:bodyPr vert="eaVert" rtlCol="0"/>
          <a:lstStyle/>
          <a:p>
            <a:pPr rtl="0"/>
            <a:r>
              <a:rPr lang="cs-CZ"/>
              <a:t>Kliknutím lze upravit styl.</a:t>
            </a:r>
            <a:endParaRPr lang="en-US" dirty="0"/>
          </a:p>
        </p:txBody>
      </p:sp>
      <p:sp>
        <p:nvSpPr>
          <p:cNvPr id="3" name="Zástupný symbol pro svislý text 2"/>
          <p:cNvSpPr>
            <a:spLocks noGrp="1"/>
          </p:cNvSpPr>
          <p:nvPr>
            <p:ph type="body" orient="vert" idx="1"/>
          </p:nvPr>
        </p:nvSpPr>
        <p:spPr>
          <a:xfrm>
            <a:off x="838200" y="762000"/>
            <a:ext cx="8077200" cy="5257800"/>
          </a:xfrm>
        </p:spPr>
        <p:txBody>
          <a:bodyPr vert="eaVert" rtlCol="0"/>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4" name="Zástupný symbol pro datum 3"/>
          <p:cNvSpPr>
            <a:spLocks noGrp="1"/>
          </p:cNvSpPr>
          <p:nvPr>
            <p:ph type="dt" sz="half" idx="10"/>
          </p:nvPr>
        </p:nvSpPr>
        <p:spPr/>
        <p:txBody>
          <a:bodyPr rtlCol="0"/>
          <a:lstStyle/>
          <a:p>
            <a:pPr rtl="0"/>
            <a:fld id="{BB8ACA46-9028-4D5D-8730-99171FAE3F06}" type="datetime1">
              <a:rPr lang="cs-CZ" smtClean="0"/>
              <a:t>08.04.2024</a:t>
            </a:fld>
            <a:endParaRPr lang="en-US"/>
          </a:p>
        </p:txBody>
      </p:sp>
      <p:sp>
        <p:nvSpPr>
          <p:cNvPr id="5" name="Zástupný symbol pro zápatí 4"/>
          <p:cNvSpPr>
            <a:spLocks noGrp="1"/>
          </p:cNvSpPr>
          <p:nvPr>
            <p:ph type="ftr" sz="quarter" idx="11"/>
          </p:nvPr>
        </p:nvSpPr>
        <p:spPr/>
        <p:txBody>
          <a:bodyPr rtlCol="0"/>
          <a:lstStyle/>
          <a:p>
            <a:pPr rtl="0"/>
            <a:endParaRPr lang="en-US"/>
          </a:p>
        </p:txBody>
      </p:sp>
      <p:sp>
        <p:nvSpPr>
          <p:cNvPr id="6" name="Zástupný symbol pro číslo snímku 5"/>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p>
            <a:pPr rtl="0"/>
            <a:r>
              <a:rPr lang="cs-CZ"/>
              <a:t>Kliknutím lze upravit styl.</a:t>
            </a:r>
            <a:endParaRPr lang="en-US" dirty="0"/>
          </a:p>
        </p:txBody>
      </p:sp>
      <p:sp>
        <p:nvSpPr>
          <p:cNvPr id="3" name="Zástupný symbol pro obsah 2"/>
          <p:cNvSpPr>
            <a:spLocks noGrp="1"/>
          </p:cNvSpPr>
          <p:nvPr>
            <p:ph idx="1"/>
          </p:nvPr>
        </p:nvSpPr>
        <p:spPr/>
        <p:txBody>
          <a:bodyPr rtlCol="0"/>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4" name="Zástupný symbol pro datum 3"/>
          <p:cNvSpPr>
            <a:spLocks noGrp="1"/>
          </p:cNvSpPr>
          <p:nvPr>
            <p:ph type="dt" sz="half" idx="10"/>
          </p:nvPr>
        </p:nvSpPr>
        <p:spPr/>
        <p:txBody>
          <a:bodyPr rtlCol="0"/>
          <a:lstStyle/>
          <a:p>
            <a:pPr rtl="0"/>
            <a:fld id="{3B2AC929-901E-466E-BE68-07E756E2CD9A}" type="datetime1">
              <a:rPr lang="cs-CZ" smtClean="0"/>
              <a:t>08.04.2024</a:t>
            </a:fld>
            <a:endParaRPr lang="en-US"/>
          </a:p>
        </p:txBody>
      </p:sp>
      <p:sp>
        <p:nvSpPr>
          <p:cNvPr id="5" name="Zástupný symbol pro zápatí 4"/>
          <p:cNvSpPr>
            <a:spLocks noGrp="1"/>
          </p:cNvSpPr>
          <p:nvPr>
            <p:ph type="ftr" sz="quarter" idx="11"/>
          </p:nvPr>
        </p:nvSpPr>
        <p:spPr/>
        <p:txBody>
          <a:bodyPr rtlCol="0"/>
          <a:lstStyle/>
          <a:p>
            <a:pPr rtl="0"/>
            <a:endParaRPr lang="en-US"/>
          </a:p>
        </p:txBody>
      </p:sp>
      <p:sp>
        <p:nvSpPr>
          <p:cNvPr id="6" name="Zástupný symbol pro číslo snímku 5"/>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spTree>
      <p:nvGrpSpPr>
        <p:cNvPr id="1" name=""/>
        <p:cNvGrpSpPr/>
        <p:nvPr/>
      </p:nvGrpSpPr>
      <p:grpSpPr>
        <a:xfrm>
          <a:off x="0" y="0"/>
          <a:ext cx="0" cy="0"/>
          <a:chOff x="0" y="0"/>
          <a:chExt cx="0" cy="0"/>
        </a:xfrm>
      </p:grpSpPr>
      <p:sp>
        <p:nvSpPr>
          <p:cNvPr id="15" name="Obdélník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useBgFill="1">
        <p:nvSpPr>
          <p:cNvPr id="23" name="Obdélník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Obdélník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Obdélník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p:cNvSpPr>
            <a:spLocks noGrp="1"/>
          </p:cNvSpPr>
          <p:nvPr>
            <p:ph type="title"/>
          </p:nvPr>
        </p:nvSpPr>
        <p:spPr>
          <a:xfrm>
            <a:off x="1629156" y="2275165"/>
            <a:ext cx="8933688" cy="2406895"/>
          </a:xfrm>
        </p:spPr>
        <p:txBody>
          <a:bodyPr rtlCol="0" anchor="ctr">
            <a:normAutofit/>
          </a:bodyPr>
          <a:lstStyle>
            <a:lvl1pPr algn="ctr">
              <a:lnSpc>
                <a:spcPct val="83000"/>
              </a:lnSpc>
              <a:defRPr lang="en-US" sz="6000" kern="1200" cap="all" spc="-100" baseline="0" dirty="0">
                <a:solidFill>
                  <a:schemeClr val="tx1">
                    <a:lumMod val="85000"/>
                    <a:lumOff val="15000"/>
                  </a:schemeClr>
                </a:solidFill>
                <a:effectLst/>
                <a:latin typeface="+mj-lt"/>
                <a:ea typeface="+mn-ea"/>
                <a:cs typeface="+mn-cs"/>
              </a:defRPr>
            </a:lvl1pPr>
          </a:lstStyle>
          <a:p>
            <a:pPr rtl="0"/>
            <a:r>
              <a:rPr lang="cs-CZ"/>
              <a:t>Kliknutím lze upravit styl.</a:t>
            </a:r>
            <a:endParaRPr lang="en-US" dirty="0"/>
          </a:p>
        </p:txBody>
      </p:sp>
      <p:grpSp>
        <p:nvGrpSpPr>
          <p:cNvPr id="16" name="Skupina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Přímá spojnice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Přímá spojnice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Zástupný symbol pro text 2"/>
          <p:cNvSpPr>
            <a:spLocks noGrp="1"/>
          </p:cNvSpPr>
          <p:nvPr>
            <p:ph type="body" idx="1"/>
          </p:nvPr>
        </p:nvSpPr>
        <p:spPr>
          <a:xfrm>
            <a:off x="1629156" y="4682062"/>
            <a:ext cx="8939784" cy="457200"/>
          </a:xfrm>
        </p:spPr>
        <p:txBody>
          <a:bodyPr rtlCol="0"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cs-CZ"/>
              <a:t>Po kliknutí můžete upravovat styly textu v předloze.</a:t>
            </a:r>
          </a:p>
        </p:txBody>
      </p:sp>
      <p:sp>
        <p:nvSpPr>
          <p:cNvPr id="4" name="Zástupný symbol pro datum 3"/>
          <p:cNvSpPr>
            <a:spLocks noGrp="1"/>
          </p:cNvSpPr>
          <p:nvPr>
            <p:ph type="dt" sz="half" idx="10"/>
          </p:nvPr>
        </p:nvSpPr>
        <p:spPr>
          <a:xfrm>
            <a:off x="5318760" y="1344502"/>
            <a:ext cx="1554480" cy="498781"/>
          </a:xfrm>
        </p:spPr>
        <p:txBody>
          <a:bodyPr rtlCol="0"/>
          <a:lstStyle>
            <a:lvl1pPr algn="ctr">
              <a:defRPr lang="en-US" sz="1300" kern="1200" spc="0" baseline="0">
                <a:solidFill>
                  <a:srgbClr val="FFFFFF"/>
                </a:solidFill>
                <a:latin typeface="+mn-lt"/>
                <a:ea typeface="+mn-ea"/>
                <a:cs typeface="+mn-cs"/>
              </a:defRPr>
            </a:lvl1pPr>
          </a:lstStyle>
          <a:p>
            <a:pPr rtl="0"/>
            <a:fld id="{8CF5898F-43A4-4623-95FA-D301F8EA43EB}" type="datetime1">
              <a:rPr lang="cs-CZ" smtClean="0"/>
              <a:t>08.04.2024</a:t>
            </a:fld>
            <a:endParaRPr lang="en-US" dirty="0"/>
          </a:p>
        </p:txBody>
      </p:sp>
      <p:sp>
        <p:nvSpPr>
          <p:cNvPr id="5" name="Zástupný symbol pro zápatí 4"/>
          <p:cNvSpPr>
            <a:spLocks noGrp="1"/>
          </p:cNvSpPr>
          <p:nvPr>
            <p:ph type="ftr" sz="quarter" idx="11"/>
          </p:nvPr>
        </p:nvSpPr>
        <p:spPr>
          <a:xfrm>
            <a:off x="1629157" y="5177408"/>
            <a:ext cx="5660134" cy="228600"/>
          </a:xfrm>
        </p:spPr>
        <p:txBody>
          <a:bodyPr rtlCol="0"/>
          <a:lstStyle>
            <a:lvl1pPr algn="l">
              <a:defRPr>
                <a:solidFill>
                  <a:schemeClr val="tx1">
                    <a:lumMod val="85000"/>
                    <a:lumOff val="15000"/>
                  </a:schemeClr>
                </a:solidFill>
              </a:defRPr>
            </a:lvl1pPr>
          </a:lstStyle>
          <a:p>
            <a:pPr rtl="0"/>
            <a:endParaRPr lang="en-US" dirty="0"/>
          </a:p>
        </p:txBody>
      </p:sp>
      <p:sp>
        <p:nvSpPr>
          <p:cNvPr id="6" name="Zástupný symbol pro číslo snímku 5"/>
          <p:cNvSpPr>
            <a:spLocks noGrp="1"/>
          </p:cNvSpPr>
          <p:nvPr>
            <p:ph type="sldNum" sz="quarter" idx="12"/>
          </p:nvPr>
        </p:nvSpPr>
        <p:spPr>
          <a:xfrm>
            <a:off x="8604504" y="5177408"/>
            <a:ext cx="1958339" cy="228600"/>
          </a:xfrm>
        </p:spPr>
        <p:txBody>
          <a:bodyPr rtlCol="0"/>
          <a:lstStyle>
            <a:lvl1pPr>
              <a:defRPr>
                <a:solidFill>
                  <a:schemeClr val="tx1">
                    <a:lumMod val="85000"/>
                    <a:lumOff val="15000"/>
                  </a:schemeClr>
                </a:solidFill>
              </a:defRPr>
            </a:lvl1pPr>
          </a:lstStyle>
          <a:p>
            <a:pPr rtl="0"/>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ě obsahové části">
    <p:spTree>
      <p:nvGrpSpPr>
        <p:cNvPr id="1" name=""/>
        <p:cNvGrpSpPr/>
        <p:nvPr/>
      </p:nvGrpSpPr>
      <p:grpSpPr>
        <a:xfrm>
          <a:off x="0" y="0"/>
          <a:ext cx="0" cy="0"/>
          <a:chOff x="0" y="0"/>
          <a:chExt cx="0" cy="0"/>
        </a:xfrm>
      </p:grpSpPr>
      <p:sp>
        <p:nvSpPr>
          <p:cNvPr id="8" name="Nadpis 7"/>
          <p:cNvSpPr>
            <a:spLocks noGrp="1"/>
          </p:cNvSpPr>
          <p:nvPr>
            <p:ph type="title"/>
          </p:nvPr>
        </p:nvSpPr>
        <p:spPr/>
        <p:txBody>
          <a:bodyPr rtlCol="0"/>
          <a:lstStyle/>
          <a:p>
            <a:pPr rtl="0"/>
            <a:r>
              <a:rPr lang="cs-CZ"/>
              <a:t>Kliknutím lze upravit styl.</a:t>
            </a:r>
            <a:endParaRPr lang="en-US" dirty="0"/>
          </a:p>
        </p:txBody>
      </p:sp>
      <p:sp>
        <p:nvSpPr>
          <p:cNvPr id="3" name="Zástupný symbol pro obsah 2"/>
          <p:cNvSpPr>
            <a:spLocks noGrp="1"/>
          </p:cNvSpPr>
          <p:nvPr>
            <p:ph sz="half" idx="1"/>
          </p:nvPr>
        </p:nvSpPr>
        <p:spPr>
          <a:xfrm>
            <a:off x="1066800" y="2103120"/>
            <a:ext cx="466344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4" name="Zástupný symbol pro obsah 3"/>
          <p:cNvSpPr>
            <a:spLocks noGrp="1"/>
          </p:cNvSpPr>
          <p:nvPr>
            <p:ph sz="half" idx="2"/>
          </p:nvPr>
        </p:nvSpPr>
        <p:spPr>
          <a:xfrm>
            <a:off x="6461760" y="2103120"/>
            <a:ext cx="466344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5" name="Zástupný symbol pro datum 4"/>
          <p:cNvSpPr>
            <a:spLocks noGrp="1"/>
          </p:cNvSpPr>
          <p:nvPr>
            <p:ph type="dt" sz="half" idx="10"/>
          </p:nvPr>
        </p:nvSpPr>
        <p:spPr/>
        <p:txBody>
          <a:bodyPr rtlCol="0"/>
          <a:lstStyle/>
          <a:p>
            <a:pPr rtl="0"/>
            <a:fld id="{D5C62D49-C56C-41BE-AB9D-F32C0FDB497F}" type="datetime1">
              <a:rPr lang="cs-CZ" smtClean="0"/>
              <a:t>08.04.2024</a:t>
            </a:fld>
            <a:endParaRPr lang="en-US"/>
          </a:p>
        </p:txBody>
      </p:sp>
      <p:sp>
        <p:nvSpPr>
          <p:cNvPr id="6" name="Zástupný symbol pro zápatí 5"/>
          <p:cNvSpPr>
            <a:spLocks noGrp="1"/>
          </p:cNvSpPr>
          <p:nvPr>
            <p:ph type="ftr" sz="quarter" idx="11"/>
          </p:nvPr>
        </p:nvSpPr>
        <p:spPr/>
        <p:txBody>
          <a:bodyPr rtlCol="0"/>
          <a:lstStyle/>
          <a:p>
            <a:pPr rtl="0"/>
            <a:endParaRPr lang="en-US"/>
          </a:p>
        </p:txBody>
      </p:sp>
      <p:sp>
        <p:nvSpPr>
          <p:cNvPr id="7" name="Zástupný symbol pro číslo snímku 6"/>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p>
            <a:pPr rtl="0"/>
            <a:r>
              <a:rPr lang="cs-CZ"/>
              <a:t>Kliknutím lze upravit styl.</a:t>
            </a:r>
            <a:endParaRPr lang="en-US" dirty="0"/>
          </a:p>
        </p:txBody>
      </p:sp>
      <p:sp>
        <p:nvSpPr>
          <p:cNvPr id="3" name="Zástupný symbol pro text 2"/>
          <p:cNvSpPr>
            <a:spLocks noGrp="1"/>
          </p:cNvSpPr>
          <p:nvPr>
            <p:ph type="body" idx="1"/>
          </p:nvPr>
        </p:nvSpPr>
        <p:spPr>
          <a:xfrm>
            <a:off x="1069848" y="2074334"/>
            <a:ext cx="4663440" cy="640080"/>
          </a:xfrm>
        </p:spPr>
        <p:txBody>
          <a:bodyPr rtlCol="0"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a:t>Po kliknutí můžete upravovat styly textu v předloze.</a:t>
            </a:r>
          </a:p>
        </p:txBody>
      </p:sp>
      <p:sp>
        <p:nvSpPr>
          <p:cNvPr id="4" name="Zástupný symbol pro obsah 3"/>
          <p:cNvSpPr>
            <a:spLocks noGrp="1"/>
          </p:cNvSpPr>
          <p:nvPr>
            <p:ph sz="half" idx="2"/>
          </p:nvPr>
        </p:nvSpPr>
        <p:spPr>
          <a:xfrm>
            <a:off x="1069848" y="2792472"/>
            <a:ext cx="4663440" cy="3163825"/>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cs"/>
          </a:p>
        </p:txBody>
      </p:sp>
      <p:sp>
        <p:nvSpPr>
          <p:cNvPr id="5" name="Zástupný symbol pro text 4"/>
          <p:cNvSpPr>
            <a:spLocks noGrp="1"/>
          </p:cNvSpPr>
          <p:nvPr>
            <p:ph type="body" sz="quarter" idx="3"/>
          </p:nvPr>
        </p:nvSpPr>
        <p:spPr>
          <a:xfrm>
            <a:off x="6458712" y="2074334"/>
            <a:ext cx="4663440" cy="640080"/>
          </a:xfrm>
        </p:spPr>
        <p:txBody>
          <a:bodyPr rtlCol="0"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a:t>Po kliknutí můžete upravovat styly textu v předloze.</a:t>
            </a:r>
          </a:p>
        </p:txBody>
      </p:sp>
      <p:sp>
        <p:nvSpPr>
          <p:cNvPr id="6" name="Zástupný symbol pro obsah 5"/>
          <p:cNvSpPr>
            <a:spLocks noGrp="1"/>
          </p:cNvSpPr>
          <p:nvPr>
            <p:ph sz="quarter" idx="4"/>
          </p:nvPr>
        </p:nvSpPr>
        <p:spPr>
          <a:xfrm>
            <a:off x="6458712" y="2792471"/>
            <a:ext cx="4663440" cy="3164509"/>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cs"/>
          </a:p>
        </p:txBody>
      </p:sp>
      <p:sp>
        <p:nvSpPr>
          <p:cNvPr id="7" name="Zástupný symbol pro datum 6"/>
          <p:cNvSpPr>
            <a:spLocks noGrp="1"/>
          </p:cNvSpPr>
          <p:nvPr>
            <p:ph type="dt" sz="half" idx="10"/>
          </p:nvPr>
        </p:nvSpPr>
        <p:spPr/>
        <p:txBody>
          <a:bodyPr rtlCol="0"/>
          <a:lstStyle/>
          <a:p>
            <a:pPr rtl="0"/>
            <a:fld id="{6E71B7C9-1526-4531-B1BE-04E9A37FA2CE}" type="datetime1">
              <a:rPr lang="cs-CZ" smtClean="0"/>
              <a:t>08.04.2024</a:t>
            </a:fld>
            <a:endParaRPr lang="en-US"/>
          </a:p>
        </p:txBody>
      </p:sp>
      <p:sp>
        <p:nvSpPr>
          <p:cNvPr id="8" name="Zástupný symbol pro zápatí 7"/>
          <p:cNvSpPr>
            <a:spLocks noGrp="1"/>
          </p:cNvSpPr>
          <p:nvPr>
            <p:ph type="ftr" sz="quarter" idx="11"/>
          </p:nvPr>
        </p:nvSpPr>
        <p:spPr/>
        <p:txBody>
          <a:bodyPr rtlCol="0"/>
          <a:lstStyle/>
          <a:p>
            <a:pPr rtl="0"/>
            <a:endParaRPr lang="en-US"/>
          </a:p>
        </p:txBody>
      </p:sp>
      <p:sp>
        <p:nvSpPr>
          <p:cNvPr id="9" name="Zástupný symbol pro číslo snímku 8"/>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p>
            <a:pPr rtl="0"/>
            <a:r>
              <a:rPr lang="cs-CZ"/>
              <a:t>Kliknutím lze upravit styl.</a:t>
            </a:r>
            <a:endParaRPr lang="en-US" dirty="0"/>
          </a:p>
        </p:txBody>
      </p:sp>
      <p:sp>
        <p:nvSpPr>
          <p:cNvPr id="3" name="Zástupný symbol pro datum 2"/>
          <p:cNvSpPr>
            <a:spLocks noGrp="1"/>
          </p:cNvSpPr>
          <p:nvPr>
            <p:ph type="dt" sz="half" idx="10"/>
          </p:nvPr>
        </p:nvSpPr>
        <p:spPr/>
        <p:txBody>
          <a:bodyPr rtlCol="0"/>
          <a:lstStyle/>
          <a:p>
            <a:pPr rtl="0"/>
            <a:fld id="{36E9C2DB-08C5-4A26-B491-AB99DD10A99E}" type="datetime1">
              <a:rPr lang="cs-CZ" smtClean="0"/>
              <a:t>08.04.2024</a:t>
            </a:fld>
            <a:endParaRPr lang="en-US"/>
          </a:p>
        </p:txBody>
      </p:sp>
      <p:sp>
        <p:nvSpPr>
          <p:cNvPr id="4" name="Zástupný symbol pro zápatí 3"/>
          <p:cNvSpPr>
            <a:spLocks noGrp="1"/>
          </p:cNvSpPr>
          <p:nvPr>
            <p:ph type="ftr" sz="quarter" idx="11"/>
          </p:nvPr>
        </p:nvSpPr>
        <p:spPr/>
        <p:txBody>
          <a:bodyPr rtlCol="0"/>
          <a:lstStyle/>
          <a:p>
            <a:pPr rtl="0"/>
            <a:endParaRPr lang="en-US"/>
          </a:p>
        </p:txBody>
      </p:sp>
      <p:sp>
        <p:nvSpPr>
          <p:cNvPr id="5" name="Zástupný symbol pro číslo snímku 4"/>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é">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rtlCol="0"/>
          <a:lstStyle/>
          <a:p>
            <a:pPr rtl="0"/>
            <a:fld id="{99FBE077-9F05-484F-8622-4E9E9067A7C5}" type="datetime1">
              <a:rPr lang="cs-CZ" smtClean="0"/>
              <a:t>08.04.2024</a:t>
            </a:fld>
            <a:endParaRPr lang="en-US"/>
          </a:p>
        </p:txBody>
      </p:sp>
      <p:sp>
        <p:nvSpPr>
          <p:cNvPr id="3" name="Zástupný symbol pro zápatí 2"/>
          <p:cNvSpPr>
            <a:spLocks noGrp="1"/>
          </p:cNvSpPr>
          <p:nvPr>
            <p:ph type="ftr" sz="quarter" idx="11"/>
          </p:nvPr>
        </p:nvSpPr>
        <p:spPr/>
        <p:txBody>
          <a:bodyPr rtlCol="0"/>
          <a:lstStyle/>
          <a:p>
            <a:pPr rtl="0"/>
            <a:endParaRPr lang="en-US"/>
          </a:p>
        </p:txBody>
      </p:sp>
      <p:sp>
        <p:nvSpPr>
          <p:cNvPr id="4" name="Zástupný symbol pro číslo snímku 3"/>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0" name="Obdélník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bdélník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Nadpis 1"/>
          <p:cNvSpPr>
            <a:spLocks noGrp="1"/>
          </p:cNvSpPr>
          <p:nvPr>
            <p:ph type="title"/>
          </p:nvPr>
        </p:nvSpPr>
        <p:spPr>
          <a:xfrm>
            <a:off x="8458200" y="607392"/>
            <a:ext cx="3161963" cy="1645920"/>
          </a:xfrm>
        </p:spPr>
        <p:txBody>
          <a:bodyPr rtlCol="0" anchor="b">
            <a:noAutofit/>
          </a:bodyPr>
          <a:lstStyle>
            <a:lvl1pPr algn="l" defTabSz="914400" rtl="0" eaLnBrk="1" latinLnBrk="0" hangingPunct="1">
              <a:lnSpc>
                <a:spcPct val="100000"/>
              </a:lnSpc>
              <a:spcBef>
                <a:spcPct val="0"/>
              </a:spcBef>
              <a:buNone/>
              <a:defRPr lang="en-US" sz="2600" b="0" kern="1200" cap="none" spc="0" baseline="0" dirty="0">
                <a:solidFill>
                  <a:schemeClr val="tx1"/>
                </a:solidFill>
                <a:effectLst/>
                <a:latin typeface="+mj-lt"/>
                <a:ea typeface="+mn-ea"/>
                <a:cs typeface="+mn-cs"/>
              </a:defRPr>
            </a:lvl1pPr>
          </a:lstStyle>
          <a:p>
            <a:pPr rtl="0"/>
            <a:r>
              <a:rPr lang="cs-CZ"/>
              <a:t>Kliknutím lze upravit styl.</a:t>
            </a:r>
            <a:endParaRPr lang="en-US" dirty="0"/>
          </a:p>
        </p:txBody>
      </p:sp>
      <p:sp>
        <p:nvSpPr>
          <p:cNvPr id="3" name="Zástupný symbol pro obsah 2"/>
          <p:cNvSpPr>
            <a:spLocks noGrp="1"/>
          </p:cNvSpPr>
          <p:nvPr>
            <p:ph idx="1"/>
          </p:nvPr>
        </p:nvSpPr>
        <p:spPr>
          <a:xfrm>
            <a:off x="685800" y="609600"/>
            <a:ext cx="6858000" cy="5334000"/>
          </a:xfrm>
        </p:spPr>
        <p:txBody>
          <a:bodyPr rtlCol="0"/>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4" name="Zástupný symbol pro text 3"/>
          <p:cNvSpPr>
            <a:spLocks noGrp="1"/>
          </p:cNvSpPr>
          <p:nvPr>
            <p:ph type="body" sz="half" idx="2"/>
          </p:nvPr>
        </p:nvSpPr>
        <p:spPr>
          <a:xfrm>
            <a:off x="8458200" y="2336800"/>
            <a:ext cx="3161963" cy="3606800"/>
          </a:xfrm>
        </p:spPr>
        <p:txBody>
          <a:bodyPr rtlCol="0">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a:t>Po kliknutí můžete upravovat styly textu v předloze.</a:t>
            </a:r>
          </a:p>
        </p:txBody>
      </p:sp>
      <p:sp>
        <p:nvSpPr>
          <p:cNvPr id="8" name="Zástupný symbol pro datum 7"/>
          <p:cNvSpPr>
            <a:spLocks noGrp="1"/>
          </p:cNvSpPr>
          <p:nvPr>
            <p:ph type="dt" sz="half" idx="10"/>
          </p:nvPr>
        </p:nvSpPr>
        <p:spPr>
          <a:xfrm>
            <a:off x="5588000" y="6035040"/>
            <a:ext cx="1955800" cy="365760"/>
          </a:xfrm>
        </p:spPr>
        <p:txBody>
          <a:bodyPr rtlCol="0"/>
          <a:lstStyle>
            <a:lvl1pPr>
              <a:defRPr>
                <a:solidFill>
                  <a:schemeClr val="tx1">
                    <a:lumMod val="85000"/>
                    <a:lumOff val="15000"/>
                  </a:schemeClr>
                </a:solidFill>
              </a:defRPr>
            </a:lvl1pPr>
          </a:lstStyle>
          <a:p>
            <a:pPr rtl="0"/>
            <a:fld id="{36AB81B4-CE35-4C47-882C-8A3F92B5FFD6}" type="datetime1">
              <a:rPr lang="cs-CZ" smtClean="0"/>
              <a:t>08.04.2024</a:t>
            </a:fld>
            <a:endParaRPr lang="en-US"/>
          </a:p>
        </p:txBody>
      </p:sp>
      <p:sp>
        <p:nvSpPr>
          <p:cNvPr id="9" name="Zástupný symbol pro zápatí 8"/>
          <p:cNvSpPr>
            <a:spLocks noGrp="1"/>
          </p:cNvSpPr>
          <p:nvPr>
            <p:ph type="ftr" sz="quarter" idx="11"/>
          </p:nvPr>
        </p:nvSpPr>
        <p:spPr>
          <a:xfrm>
            <a:off x="685801" y="6035040"/>
            <a:ext cx="4584700" cy="365760"/>
          </a:xfrm>
        </p:spPr>
        <p:txBody>
          <a:bodyPr rtlCol="0"/>
          <a:lstStyle>
            <a:lvl1pPr algn="l">
              <a:defRPr/>
            </a:lvl1pPr>
          </a:lstStyle>
          <a:p>
            <a:pPr rtl="0"/>
            <a:endParaRPr lang="en-US"/>
          </a:p>
        </p:txBody>
      </p:sp>
      <p:sp>
        <p:nvSpPr>
          <p:cNvPr id="11" name="Zástupný symbol pro číslo snímku 10"/>
          <p:cNvSpPr>
            <a:spLocks noGrp="1"/>
          </p:cNvSpPr>
          <p:nvPr>
            <p:ph type="sldNum" sz="quarter" idx="12"/>
          </p:nvPr>
        </p:nvSpPr>
        <p:spPr>
          <a:xfrm>
            <a:off x="10396728" y="6035040"/>
            <a:ext cx="1223435" cy="365760"/>
          </a:xfrm>
        </p:spPr>
        <p:txBody>
          <a:bodyPr rtlCol="0"/>
          <a:lstStyle>
            <a:lvl1pPr>
              <a:defRPr>
                <a:solidFill>
                  <a:schemeClr val="tx1">
                    <a:lumMod val="85000"/>
                    <a:lumOff val="15000"/>
                  </a:schemeClr>
                </a:solidFill>
              </a:defRPr>
            </a:lvl1pPr>
          </a:lstStyle>
          <a:p>
            <a:pPr rtl="0"/>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1" name="Obdélník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Zástupný symbol obrázku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cs-CZ"/>
              <a:t>Kliknutím na ikonu přidáte obrázek.</a:t>
            </a:r>
            <a:endParaRPr lang="en-US" dirty="0"/>
          </a:p>
        </p:txBody>
      </p:sp>
      <p:sp>
        <p:nvSpPr>
          <p:cNvPr id="5" name="Zástupný symbol pro datum 4"/>
          <p:cNvSpPr>
            <a:spLocks noGrp="1"/>
          </p:cNvSpPr>
          <p:nvPr>
            <p:ph type="dt" sz="half" idx="10"/>
          </p:nvPr>
        </p:nvSpPr>
        <p:spPr>
          <a:xfrm>
            <a:off x="5662337" y="6035040"/>
            <a:ext cx="2071963" cy="365760"/>
          </a:xfrm>
        </p:spPr>
        <p:txBody>
          <a:bodyPr rtlCol="0"/>
          <a:lstStyle>
            <a:lvl1pPr>
              <a:defRPr b="1">
                <a:solidFill>
                  <a:srgbClr val="FFFFFF"/>
                </a:solidFill>
                <a:effectLst>
                  <a:outerShdw blurRad="19050" dist="6350" dir="2700000" algn="tl" rotWithShape="0">
                    <a:prstClr val="black">
                      <a:alpha val="40000"/>
                    </a:prstClr>
                  </a:outerShdw>
                </a:effectLst>
              </a:defRPr>
            </a:lvl1pPr>
          </a:lstStyle>
          <a:p>
            <a:pPr rtl="0"/>
            <a:fld id="{06F24F85-89C9-4554-BB3D-C9F75BD57326}" type="datetime1">
              <a:rPr lang="cs-CZ" smtClean="0"/>
              <a:t>08.04.2024</a:t>
            </a:fld>
            <a:endParaRPr lang="en-US" dirty="0"/>
          </a:p>
        </p:txBody>
      </p:sp>
      <p:sp>
        <p:nvSpPr>
          <p:cNvPr id="6" name="Zástupný symbol pro zápatí 5"/>
          <p:cNvSpPr>
            <a:spLocks noGrp="1"/>
          </p:cNvSpPr>
          <p:nvPr>
            <p:ph type="ftr" sz="quarter" idx="11"/>
          </p:nvPr>
        </p:nvSpPr>
        <p:spPr>
          <a:xfrm>
            <a:off x="612648" y="6035040"/>
            <a:ext cx="4588002" cy="365760"/>
          </a:xfrm>
        </p:spPr>
        <p:txBody>
          <a:bodyPr rtlCol="0"/>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rtl="0"/>
            <a:endParaRPr lang="en-US" dirty="0"/>
          </a:p>
        </p:txBody>
      </p:sp>
      <p:sp>
        <p:nvSpPr>
          <p:cNvPr id="7" name="Zástupný symbol pro číslo snímku 6"/>
          <p:cNvSpPr>
            <a:spLocks noGrp="1"/>
          </p:cNvSpPr>
          <p:nvPr>
            <p:ph type="sldNum" sz="quarter" idx="12"/>
          </p:nvPr>
        </p:nvSpPr>
        <p:spPr>
          <a:xfrm>
            <a:off x="10396728" y="6035040"/>
            <a:ext cx="1225296" cy="365760"/>
          </a:xfrm>
        </p:spPr>
        <p:txBody>
          <a:bodyPr rtlCol="0"/>
          <a:lstStyle/>
          <a:p>
            <a:pPr rtl="0"/>
            <a:fld id="{34B7E4EF-A1BD-40F4-AB7B-04F084DD991D}" type="slidenum">
              <a:rPr lang="en-US" smtClean="0"/>
              <a:t>‹#›</a:t>
            </a:fld>
            <a:endParaRPr lang="en-US"/>
          </a:p>
        </p:txBody>
      </p:sp>
      <p:sp>
        <p:nvSpPr>
          <p:cNvPr id="12" name="Obdélník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Nadpis 1"/>
          <p:cNvSpPr>
            <a:spLocks noGrp="1"/>
          </p:cNvSpPr>
          <p:nvPr>
            <p:ph type="title"/>
          </p:nvPr>
        </p:nvSpPr>
        <p:spPr>
          <a:xfrm>
            <a:off x="8477250" y="603504"/>
            <a:ext cx="3144774" cy="1645920"/>
          </a:xfrm>
        </p:spPr>
        <p:txBody>
          <a:bodyPr rtlCol="0" anchor="b">
            <a:noAutofit/>
          </a:bodyPr>
          <a:lstStyle>
            <a:lvl1pPr algn="l">
              <a:lnSpc>
                <a:spcPct val="100000"/>
              </a:lnSpc>
              <a:defRPr sz="2600" b="0">
                <a:solidFill>
                  <a:schemeClr val="tx1"/>
                </a:solidFill>
                <a:latin typeface="+mj-lt"/>
              </a:defRPr>
            </a:lvl1pPr>
          </a:lstStyle>
          <a:p>
            <a:pPr rtl="0"/>
            <a:r>
              <a:rPr lang="cs-CZ"/>
              <a:t>Kliknutím lze upravit styl.</a:t>
            </a:r>
            <a:endParaRPr lang="en-US" dirty="0"/>
          </a:p>
        </p:txBody>
      </p:sp>
      <p:sp>
        <p:nvSpPr>
          <p:cNvPr id="4" name="Zástupný symbol pro text 3"/>
          <p:cNvSpPr>
            <a:spLocks noGrp="1"/>
          </p:cNvSpPr>
          <p:nvPr>
            <p:ph type="body" sz="half" idx="2"/>
          </p:nvPr>
        </p:nvSpPr>
        <p:spPr>
          <a:xfrm>
            <a:off x="8477250" y="2386584"/>
            <a:ext cx="3144774" cy="3511296"/>
          </a:xfrm>
        </p:spPr>
        <p:txBody>
          <a:bodyPr rtlCol="0">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a:t>Po kliknutí můžete upravovat styly textu v předloze.</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Obdélník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 name="Obdélník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Obdélník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Zástupný symbol pro nadpis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pPr rtl="0"/>
            <a:r>
              <a:rPr lang="cs" dirty="0"/>
              <a:t>Kliknutím můžete upravit styl předlohy nadpisů.</a:t>
            </a:r>
            <a:endParaRPr lang="en-US" dirty="0"/>
          </a:p>
        </p:txBody>
      </p:sp>
      <p:sp>
        <p:nvSpPr>
          <p:cNvPr id="3" name="Zástupný symbol pro text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rtl="0"/>
            <a:r>
              <a:rPr lang="cs"/>
              <a:t>Kliknutím můžete upravit styly předlohy textu.</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4" name="Zástupný symbol pro datum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pPr rtl="0"/>
            <a:fld id="{10639C23-9424-4615-9F2F-4DF01B7F951B}" type="datetime1">
              <a:rPr lang="cs-CZ" smtClean="0"/>
              <a:t>08.04.2024</a:t>
            </a:fld>
            <a:endParaRPr lang="en-US" dirty="0"/>
          </a:p>
        </p:txBody>
      </p:sp>
      <p:sp>
        <p:nvSpPr>
          <p:cNvPr id="5" name="Zástupné zápatí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pPr rtl="0"/>
            <a:endParaRPr lang="en-US" dirty="0"/>
          </a:p>
        </p:txBody>
      </p:sp>
      <p:sp>
        <p:nvSpPr>
          <p:cNvPr id="6" name="Zástupný symbol pro číslo snímku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pPr rtl="0"/>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21.sv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transparency.cz/" TargetMode="External"/><Relationship Id="rId1" Type="http://schemas.openxmlformats.org/officeDocument/2006/relationships/slideLayout" Target="../slideLayouts/slideLayout4.xml"/><Relationship Id="rId4" Type="http://schemas.openxmlformats.org/officeDocument/2006/relationships/image" Target="../media/image23.svg"/></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hyperlink" Target="file:///C:/Users/Jana/Downloads/certifikace_eticky_kodex-2.pdf"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hyperlink" Target="https://www.uohs.cz/cs/informacni-centrum/informace-k-vyznacovani-obchodniho-tajemstvi.html" TargetMode="External"/><Relationship Id="rId13" Type="http://schemas.openxmlformats.org/officeDocument/2006/relationships/image" Target="../media/image25.jpeg"/><Relationship Id="rId18" Type="http://schemas.openxmlformats.org/officeDocument/2006/relationships/image" Target="../media/image30.png"/><Relationship Id="rId3" Type="http://schemas.openxmlformats.org/officeDocument/2006/relationships/hyperlink" Target="http://www.asociacekraju.cz/files/files/dokumenty/PROJEKTY/protikorupce/GTA_komparativni-studie_FINAL_z-CD_sLogem.pdf" TargetMode="External"/><Relationship Id="rId21" Type="http://schemas.openxmlformats.org/officeDocument/2006/relationships/image" Target="../media/image33.png"/><Relationship Id="rId7" Type="http://schemas.openxmlformats.org/officeDocument/2006/relationships/hyperlink" Target="https://www.astracr.cz/wp-content/uploads/ASTRA_v%C3%BDro%C4%8Dn%C3%AD-zpr%C3%A1va_2018.pdf" TargetMode="External"/><Relationship Id="rId12" Type="http://schemas.openxmlformats.org/officeDocument/2006/relationships/image" Target="../media/image24.png"/><Relationship Id="rId17" Type="http://schemas.openxmlformats.org/officeDocument/2006/relationships/image" Target="../media/image29.jpeg"/><Relationship Id="rId2" Type="http://schemas.openxmlformats.org/officeDocument/2006/relationships/hyperlink" Target="https://ec.europa.eu/info/sites/default/files/file_import/european-semester_thematic-factsheet_quality-public-administration_cs.pdf" TargetMode="External"/><Relationship Id="rId16" Type="http://schemas.openxmlformats.org/officeDocument/2006/relationships/image" Target="../media/image28.png"/><Relationship Id="rId20" Type="http://schemas.openxmlformats.org/officeDocument/2006/relationships/image" Target="../media/image32.jpeg"/><Relationship Id="rId1" Type="http://schemas.openxmlformats.org/officeDocument/2006/relationships/slideLayout" Target="../slideLayouts/slideLayout4.xml"/><Relationship Id="rId6" Type="http://schemas.openxmlformats.org/officeDocument/2006/relationships/hyperlink" Target="https://www.otevrenaspolecnost.cz/" TargetMode="External"/><Relationship Id="rId11" Type="http://schemas.openxmlformats.org/officeDocument/2006/relationships/hyperlink" Target="https://www.nsmascr.cz/" TargetMode="External"/><Relationship Id="rId5" Type="http://schemas.openxmlformats.org/officeDocument/2006/relationships/hyperlink" Target="http://wiki.zindex.cz/doku.php" TargetMode="External"/><Relationship Id="rId15" Type="http://schemas.openxmlformats.org/officeDocument/2006/relationships/image" Target="../media/image27.png"/><Relationship Id="rId10" Type="http://schemas.openxmlformats.org/officeDocument/2006/relationships/hyperlink" Target="https://www.astracr.cz/novinky/kvantitativni-analyza-v-oblasti-prevence-a-reseni-korupce-na-regionalni-a-mistni-urovni/" TargetMode="External"/><Relationship Id="rId19" Type="http://schemas.openxmlformats.org/officeDocument/2006/relationships/image" Target="../media/image31.jpeg"/><Relationship Id="rId4" Type="http://schemas.openxmlformats.org/officeDocument/2006/relationships/hyperlink" Target="https://www.oziveni.cz/" TargetMode="External"/><Relationship Id="rId9" Type="http://schemas.openxmlformats.org/officeDocument/2006/relationships/hyperlink" Target="https://www.nku.cz/assets/kon-zavery/K20012.pdf" TargetMode="External"/><Relationship Id="rId14" Type="http://schemas.openxmlformats.org/officeDocument/2006/relationships/image" Target="../media/image26.jpeg"/></Relationships>
</file>

<file path=ppt/slides/_rels/slide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5.sv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Obrázek 5" descr="Logo v detailu&#10;&#10;Automaticky generovaný popis">
            <a:extLst>
              <a:ext uri="{FF2B5EF4-FFF2-40B4-BE49-F238E27FC236}">
                <a16:creationId xmlns:a16="http://schemas.microsoft.com/office/drawing/2014/main" id="{8045422F-7258-40AC-BD2E-2469AA448922}"/>
              </a:ext>
            </a:extLst>
          </p:cNvPr>
          <p:cNvPicPr>
            <a:picLocks noChangeAspect="1"/>
          </p:cNvPicPr>
          <p:nvPr/>
        </p:nvPicPr>
        <p:blipFill rotWithShape="1">
          <a:blip r:embed="rId2">
            <a:extLst>
              <a:ext uri="{28A0092B-C50C-407E-A947-70E740481C1C}">
                <a14:useLocalDpi xmlns:a14="http://schemas.microsoft.com/office/drawing/2010/main" val="0"/>
              </a:ext>
            </a:extLst>
          </a:blip>
          <a:srcRect r="-1"/>
          <a:stretch/>
        </p:blipFill>
        <p:spPr>
          <a:xfrm>
            <a:off x="21" y="-258084"/>
            <a:ext cx="12191979" cy="6857990"/>
          </a:xfrm>
          <a:prstGeom prst="rect">
            <a:avLst/>
          </a:prstGeom>
        </p:spPr>
      </p:pic>
      <p:sp>
        <p:nvSpPr>
          <p:cNvPr id="82" name="Obdélník 8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txBody>
          <a:bodyPr/>
          <a:lstStyle/>
          <a:p>
            <a:endParaRPr lang="cs-CZ"/>
          </a:p>
        </p:txBody>
      </p:sp>
      <p:sp>
        <p:nvSpPr>
          <p:cNvPr id="84" name="Obdélník 8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txBody>
          <a:bodyPr/>
          <a:lstStyle/>
          <a:p>
            <a:endParaRPr lang="cs-CZ"/>
          </a:p>
        </p:txBody>
      </p:sp>
      <p:sp>
        <p:nvSpPr>
          <p:cNvPr id="2" name="Nadpis 1">
            <a:extLst>
              <a:ext uri="{FF2B5EF4-FFF2-40B4-BE49-F238E27FC236}">
                <a16:creationId xmlns:a16="http://schemas.microsoft.com/office/drawing/2014/main" id="{18C3B467-088C-4F3D-A9A7-105C4E1E20CD}"/>
              </a:ext>
            </a:extLst>
          </p:cNvPr>
          <p:cNvSpPr>
            <a:spLocks noGrp="1"/>
          </p:cNvSpPr>
          <p:nvPr>
            <p:ph type="ctrTitle"/>
          </p:nvPr>
        </p:nvSpPr>
        <p:spPr>
          <a:xfrm>
            <a:off x="6033793" y="2355458"/>
            <a:ext cx="4775075" cy="1630907"/>
          </a:xfrm>
        </p:spPr>
        <p:txBody>
          <a:bodyPr rtlCol="0">
            <a:normAutofit/>
          </a:bodyPr>
          <a:lstStyle/>
          <a:p>
            <a:pPr rtl="0">
              <a:lnSpc>
                <a:spcPct val="100000"/>
              </a:lnSpc>
            </a:pPr>
            <a:r>
              <a:rPr lang="cs-CZ" sz="4400" dirty="0">
                <a:solidFill>
                  <a:schemeClr val="tx1"/>
                </a:solidFill>
              </a:rPr>
              <a:t>P</a:t>
            </a:r>
            <a:r>
              <a:rPr lang="cs" sz="4400" dirty="0">
                <a:solidFill>
                  <a:schemeClr val="tx1"/>
                </a:solidFill>
              </a:rPr>
              <a:t>rotikorupční školení</a:t>
            </a:r>
          </a:p>
        </p:txBody>
      </p:sp>
      <p:pic>
        <p:nvPicPr>
          <p:cNvPr id="5" name="Obrázek 4" descr="Obsah obrázku Písmo, hodiny, text, číslo&#10;&#10;Popis se vygeneroval automaticky.">
            <a:extLst>
              <a:ext uri="{FF2B5EF4-FFF2-40B4-BE49-F238E27FC236}">
                <a16:creationId xmlns:a16="http://schemas.microsoft.com/office/drawing/2014/main" id="{6AEAB388-5FB1-4E59-E272-B157A0C66300}"/>
              </a:ext>
            </a:extLst>
          </p:cNvPr>
          <p:cNvPicPr>
            <a:picLocks noChangeAspect="1"/>
          </p:cNvPicPr>
          <p:nvPr/>
        </p:nvPicPr>
        <p:blipFill>
          <a:blip r:embed="rId3"/>
          <a:stretch>
            <a:fillRect/>
          </a:stretch>
        </p:blipFill>
        <p:spPr>
          <a:xfrm>
            <a:off x="7040089" y="3894533"/>
            <a:ext cx="2743200" cy="553349"/>
          </a:xfrm>
          <a:prstGeom prst="rect">
            <a:avLst/>
          </a:prstGeom>
        </p:spPr>
      </p:pic>
      <p:sp>
        <p:nvSpPr>
          <p:cNvPr id="8" name="Podnadpis 7">
            <a:extLst>
              <a:ext uri="{FF2B5EF4-FFF2-40B4-BE49-F238E27FC236}">
                <a16:creationId xmlns:a16="http://schemas.microsoft.com/office/drawing/2014/main" id="{9D5AD961-AD08-D52A-B5B7-CFDC1C2890E3}"/>
              </a:ext>
            </a:extLst>
          </p:cNvPr>
          <p:cNvSpPr>
            <a:spLocks noGrp="1"/>
          </p:cNvSpPr>
          <p:nvPr>
            <p:ph type="subTitle" idx="1"/>
          </p:nvPr>
        </p:nvSpPr>
        <p:spPr>
          <a:xfrm>
            <a:off x="210296" y="5743530"/>
            <a:ext cx="5823497" cy="778455"/>
          </a:xfrm>
        </p:spPr>
        <p:txBody>
          <a:bodyPr>
            <a:normAutofit/>
          </a:bodyPr>
          <a:lstStyle/>
          <a:p>
            <a:pPr algn="l"/>
            <a:r>
              <a:rPr lang="cs-CZ" dirty="0">
                <a:solidFill>
                  <a:schemeClr val="bg1"/>
                </a:solidFill>
              </a:rPr>
              <a:t>Školení je formou e-learningu v aplikaci INSTRUCTOR školeno v periodě jedou za rok</a:t>
            </a:r>
          </a:p>
        </p:txBody>
      </p:sp>
    </p:spTree>
    <p:extLst>
      <p:ext uri="{BB962C8B-B14F-4D97-AF65-F5344CB8AC3E}">
        <p14:creationId xmlns:p14="http://schemas.microsoft.com/office/powerpoint/2010/main" val="258428075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16B3D102-8900-08F4-E349-51F37212DCCC}"/>
              </a:ext>
            </a:extLst>
          </p:cNvPr>
          <p:cNvSpPr>
            <a:spLocks noGrp="1"/>
          </p:cNvSpPr>
          <p:nvPr>
            <p:ph sz="half" idx="1"/>
          </p:nvPr>
        </p:nvSpPr>
        <p:spPr>
          <a:xfrm>
            <a:off x="599440" y="927074"/>
            <a:ext cx="5130800" cy="5494046"/>
          </a:xfrm>
        </p:spPr>
        <p:txBody>
          <a:bodyPr vert="horz" lIns="91440" tIns="45720" rIns="91440" bIns="45720" rtlCol="0" anchor="t">
            <a:normAutofit fontScale="62500" lnSpcReduction="20000"/>
          </a:bodyPr>
          <a:lstStyle/>
          <a:p>
            <a:pPr marL="0" indent="0" algn="just">
              <a:buNone/>
            </a:pPr>
            <a:r>
              <a:rPr lang="cs-CZ" b="1" dirty="0">
                <a:solidFill>
                  <a:schemeClr val="accent3">
                    <a:lumMod val="50000"/>
                  </a:schemeClr>
                </a:solidFill>
              </a:rPr>
              <a:t>Životní styl</a:t>
            </a:r>
          </a:p>
          <a:p>
            <a:pPr marL="0" indent="0" algn="just">
              <a:buNone/>
            </a:pPr>
            <a:r>
              <a:rPr lang="cs-CZ" dirty="0"/>
              <a:t>Život nad poměry, příjem výhodných nabídek, změny v chování, osobní slabosti.</a:t>
            </a:r>
          </a:p>
          <a:p>
            <a:pPr marL="0" indent="0" algn="just">
              <a:buNone/>
            </a:pPr>
            <a:r>
              <a:rPr lang="cs-CZ" b="1" dirty="0">
                <a:solidFill>
                  <a:schemeClr val="accent3">
                    <a:lumMod val="50000"/>
                  </a:schemeClr>
                </a:solidFill>
              </a:rPr>
              <a:t>Osobní styky</a:t>
            </a:r>
          </a:p>
          <a:p>
            <a:pPr marL="0" indent="0" algn="just">
              <a:buNone/>
            </a:pPr>
            <a:r>
              <a:rPr lang="cs-CZ" dirty="0"/>
              <a:t>Časté osobní styky, ústní dohody namísto písemných, dlouholeté obchodní vztahy k dodavatelům, přijímání pozvání na firemní akce, nevymáhání uzavřených smluv, úniky informací.</a:t>
            </a:r>
          </a:p>
          <a:p>
            <a:pPr marL="0" indent="0" algn="just">
              <a:buNone/>
            </a:pPr>
            <a:r>
              <a:rPr lang="cs-CZ" b="1" dirty="0">
                <a:solidFill>
                  <a:schemeClr val="accent3">
                    <a:lumMod val="50000"/>
                  </a:schemeClr>
                </a:solidFill>
              </a:rPr>
              <a:t>Rozhodovací procesy</a:t>
            </a:r>
          </a:p>
          <a:p>
            <a:pPr marL="0" indent="0" algn="just">
              <a:buNone/>
            </a:pPr>
            <a:r>
              <a:rPr lang="cs-CZ" dirty="0"/>
              <a:t>Urychlená rozhodnutí, podezřelé časování, zisk ze služby osobou bez zákonného nároku, porušování pravidel pro vyloučení střetu zájmu, znemožňování kontroly práce vedoucím či zástupcem, odlišnost mezi skutečným průběhem a dokumentací.</a:t>
            </a:r>
          </a:p>
          <a:p>
            <a:pPr marL="0" indent="0" algn="just">
              <a:buNone/>
            </a:pPr>
            <a:r>
              <a:rPr lang="cs-CZ" dirty="0"/>
              <a:t>Stanovení kritérií pro nákup a prodej, které může splnit pouze jeden z uchazečů, nákup a prodej zboží a služeb za podmínek zjevně nevýhodných.</a:t>
            </a:r>
          </a:p>
          <a:p>
            <a:pPr marL="0" indent="0" algn="just">
              <a:buNone/>
            </a:pPr>
            <a:r>
              <a:rPr lang="cs-CZ" dirty="0"/>
              <a:t>Změny anebo ztráty dokumentů.</a:t>
            </a:r>
          </a:p>
          <a:p>
            <a:pPr marL="0" indent="0" algn="just">
              <a:buNone/>
            </a:pPr>
            <a:r>
              <a:rPr lang="cs-CZ" b="1" dirty="0">
                <a:solidFill>
                  <a:schemeClr val="accent3">
                    <a:lumMod val="50000"/>
                  </a:schemeClr>
                </a:solidFill>
              </a:rPr>
              <a:t>Přístup k veřejnosti</a:t>
            </a:r>
          </a:p>
          <a:p>
            <a:pPr marL="0" indent="0" algn="just">
              <a:buNone/>
            </a:pPr>
            <a:r>
              <a:rPr lang="cs-CZ" dirty="0"/>
              <a:t>Neochota vyjasnit pravidla a zavést transparentní postupy, utajování informací, neochota prosazovat protikorupční prostředí.</a:t>
            </a:r>
          </a:p>
          <a:p>
            <a:pPr marL="0" indent="0">
              <a:buNone/>
            </a:pPr>
            <a:r>
              <a:rPr lang="cs-CZ" sz="1800" b="1" dirty="0">
                <a:solidFill>
                  <a:schemeClr val="accent3">
                    <a:lumMod val="50000"/>
                  </a:schemeClr>
                </a:solidFill>
              </a:rPr>
              <a:t>Všeobecné úřední postupy</a:t>
            </a:r>
          </a:p>
          <a:p>
            <a:pPr marL="0" indent="0" algn="just">
              <a:buNone/>
            </a:pPr>
            <a:r>
              <a:rPr lang="cs-CZ" sz="1800" dirty="0"/>
              <a:t>Nevysvětlitelné zkrácení řízení, nerespektování zákonných postupů, rozdílná rozhodnutí ve stejné věci u odlišných žadatelů/firem, urychlování či protahování důležitých rozhodnutí, náhlé změny priorit, vytváření časového tlaku, rozhodování těsně před uplynutím lhůt, odlišnosti mezi skutečným průběhem řízení a následnou dokumentací</a:t>
            </a:r>
            <a:r>
              <a:rPr lang="cs-CZ" dirty="0"/>
              <a:t>.</a:t>
            </a:r>
            <a:endParaRPr lang="cs-CZ" sz="1800" dirty="0"/>
          </a:p>
          <a:p>
            <a:pPr marL="0" indent="0" algn="just">
              <a:buNone/>
            </a:pPr>
            <a:endParaRPr lang="cs-CZ" dirty="0"/>
          </a:p>
        </p:txBody>
      </p:sp>
      <p:sp>
        <p:nvSpPr>
          <p:cNvPr id="5" name="Zástupný symbol pro datum 4">
            <a:extLst>
              <a:ext uri="{FF2B5EF4-FFF2-40B4-BE49-F238E27FC236}">
                <a16:creationId xmlns:a16="http://schemas.microsoft.com/office/drawing/2014/main" id="{5D4363A3-920A-C10C-488F-2E6A26BCD142}"/>
              </a:ext>
            </a:extLst>
          </p:cNvPr>
          <p:cNvSpPr>
            <a:spLocks noGrp="1"/>
          </p:cNvSpPr>
          <p:nvPr>
            <p:ph type="dt" sz="half" idx="10"/>
          </p:nvPr>
        </p:nvSpPr>
        <p:spPr>
          <a:xfrm>
            <a:off x="2661349" y="436880"/>
            <a:ext cx="2893045" cy="365760"/>
          </a:xfrm>
        </p:spPr>
        <p:txBody>
          <a:bodyPr/>
          <a:lstStyle/>
          <a:p>
            <a:pPr rtl="0"/>
            <a:r>
              <a:rPr lang="cs-CZ" sz="1000" b="1" dirty="0">
                <a:solidFill>
                  <a:schemeClr val="accent3">
                    <a:lumMod val="75000"/>
                  </a:schemeClr>
                </a:solidFill>
              </a:rPr>
              <a:t>Indikátory v osobním chování</a:t>
            </a:r>
            <a:endParaRPr lang="en-US" sz="1000" b="1" dirty="0">
              <a:solidFill>
                <a:schemeClr val="accent3">
                  <a:lumMod val="75000"/>
                </a:schemeClr>
              </a:solidFill>
            </a:endParaRPr>
          </a:p>
        </p:txBody>
      </p:sp>
      <p:sp>
        <p:nvSpPr>
          <p:cNvPr id="7" name="TextovéPole 6">
            <a:extLst>
              <a:ext uri="{FF2B5EF4-FFF2-40B4-BE49-F238E27FC236}">
                <a16:creationId xmlns:a16="http://schemas.microsoft.com/office/drawing/2014/main" id="{8510B9F9-696B-D496-4F91-3E96842B6EA7}"/>
              </a:ext>
            </a:extLst>
          </p:cNvPr>
          <p:cNvSpPr txBox="1"/>
          <p:nvPr/>
        </p:nvSpPr>
        <p:spPr>
          <a:xfrm>
            <a:off x="6461760" y="927074"/>
            <a:ext cx="5130800" cy="2585323"/>
          </a:xfrm>
          <a:prstGeom prst="rect">
            <a:avLst/>
          </a:prstGeom>
          <a:noFill/>
        </p:spPr>
        <p:txBody>
          <a:bodyPr wrap="square" rtlCol="0">
            <a:spAutoFit/>
          </a:bodyPr>
          <a:lstStyle/>
          <a:p>
            <a:pPr algn="just">
              <a:lnSpc>
                <a:spcPct val="150000"/>
              </a:lnSpc>
            </a:pPr>
            <a:r>
              <a:rPr lang="cs-CZ" sz="1200" b="1" dirty="0">
                <a:solidFill>
                  <a:schemeClr val="accent3">
                    <a:lumMod val="50000"/>
                  </a:schemeClr>
                </a:solidFill>
              </a:rPr>
              <a:t>Zadávání veřejných zakázek</a:t>
            </a:r>
          </a:p>
          <a:p>
            <a:pPr algn="just"/>
            <a:r>
              <a:rPr lang="cs-CZ" sz="1200" dirty="0"/>
              <a:t>Nápadný odklon ceny zakázky od původní nabídky, urychlování zadávacích procesů, obcházení předpisů, odklon od běžných procedur v zadávacím procesu (např. při otevírání obálek).</a:t>
            </a:r>
          </a:p>
          <a:p>
            <a:pPr>
              <a:lnSpc>
                <a:spcPct val="150000"/>
              </a:lnSpc>
            </a:pPr>
            <a:endParaRPr lang="cs-CZ" sz="1200" b="1" dirty="0">
              <a:solidFill>
                <a:schemeClr val="accent3">
                  <a:lumMod val="50000"/>
                </a:schemeClr>
              </a:solidFill>
            </a:endParaRPr>
          </a:p>
          <a:p>
            <a:pPr>
              <a:lnSpc>
                <a:spcPct val="150000"/>
              </a:lnSpc>
            </a:pPr>
            <a:r>
              <a:rPr lang="cs-CZ" sz="1200" b="1" dirty="0">
                <a:solidFill>
                  <a:schemeClr val="accent3">
                    <a:lumMod val="50000"/>
                  </a:schemeClr>
                </a:solidFill>
              </a:rPr>
              <a:t>Organizační struktura úřadu</a:t>
            </a:r>
          </a:p>
          <a:p>
            <a:pPr algn="just"/>
            <a:r>
              <a:rPr lang="cs-CZ" sz="1200" dirty="0"/>
              <a:t>Koncentrace úkolů na jednu osobu, nedostatečná transparentnost, nepřipravenost/neochota prosazovat protikorupční opatření, nákladné reklamní dary, sponzoring, nevysvětlitelné odklony od předem odhadnutých nákladů nebo změny v nabídkových cenách, příliš klidná odvětví veřejných zakázek kvůli kartelovým dohodám.</a:t>
            </a:r>
          </a:p>
        </p:txBody>
      </p:sp>
      <p:sp>
        <p:nvSpPr>
          <p:cNvPr id="8" name="Zástupný symbol pro datum 4">
            <a:extLst>
              <a:ext uri="{FF2B5EF4-FFF2-40B4-BE49-F238E27FC236}">
                <a16:creationId xmlns:a16="http://schemas.microsoft.com/office/drawing/2014/main" id="{9C9E6B52-E12F-7F8E-2F97-0EA950E0EF9F}"/>
              </a:ext>
            </a:extLst>
          </p:cNvPr>
          <p:cNvSpPr txBox="1">
            <a:spLocks/>
          </p:cNvSpPr>
          <p:nvPr/>
        </p:nvSpPr>
        <p:spPr>
          <a:xfrm>
            <a:off x="8629176" y="436880"/>
            <a:ext cx="2893045" cy="365760"/>
          </a:xfrm>
          <a:prstGeom prst="rect">
            <a:avLst/>
          </a:prstGeom>
        </p:spPr>
        <p:txBody>
          <a:bodyPr vert="horz" lIns="91440" tIns="45720" rIns="91440" bIns="45720" rtlCol="0" anchor="b"/>
          <a:lstStyle>
            <a:defPPr rtl="0">
              <a:defRPr lang="cs-cz"/>
            </a:defPPr>
            <a:lvl1pPr marL="0" algn="r" defTabSz="914400" rtl="0" eaLnBrk="1" latinLnBrk="0" hangingPunct="1">
              <a:defRPr sz="80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000" b="1" dirty="0">
                <a:solidFill>
                  <a:schemeClr val="accent3">
                    <a:lumMod val="75000"/>
                  </a:schemeClr>
                </a:solidFill>
              </a:rPr>
              <a:t>Indikátory v úředních postupech</a:t>
            </a:r>
            <a:endParaRPr lang="en-US" sz="1000" b="1" dirty="0">
              <a:solidFill>
                <a:schemeClr val="accent3">
                  <a:lumMod val="75000"/>
                </a:schemeClr>
              </a:solidFill>
            </a:endParaRPr>
          </a:p>
        </p:txBody>
      </p:sp>
      <p:sp>
        <p:nvSpPr>
          <p:cNvPr id="9" name="TextovéPole 8">
            <a:extLst>
              <a:ext uri="{FF2B5EF4-FFF2-40B4-BE49-F238E27FC236}">
                <a16:creationId xmlns:a16="http://schemas.microsoft.com/office/drawing/2014/main" id="{F5895F3E-9D5D-A32D-0ED6-17650B134D89}"/>
              </a:ext>
            </a:extLst>
          </p:cNvPr>
          <p:cNvSpPr txBox="1"/>
          <p:nvPr/>
        </p:nvSpPr>
        <p:spPr>
          <a:xfrm>
            <a:off x="6391421" y="4127025"/>
            <a:ext cx="5130800" cy="646331"/>
          </a:xfrm>
          <a:prstGeom prst="rect">
            <a:avLst/>
          </a:prstGeom>
          <a:noFill/>
        </p:spPr>
        <p:txBody>
          <a:bodyPr wrap="square" rtlCol="0">
            <a:spAutoFit/>
          </a:bodyPr>
          <a:lstStyle/>
          <a:p>
            <a:r>
              <a:rPr lang="cs-CZ" sz="1200" dirty="0"/>
              <a:t>Dlouholeté obchodní vztahy k dodavatelům, podezřele hodnotné dary ke svátečním příležitostem, neadekvátní k pozici obdarovaného, nevysvětlitelný informační náskok některých firem.</a:t>
            </a:r>
          </a:p>
        </p:txBody>
      </p:sp>
      <p:sp>
        <p:nvSpPr>
          <p:cNvPr id="11" name="Zástupný symbol pro datum 4">
            <a:extLst>
              <a:ext uri="{FF2B5EF4-FFF2-40B4-BE49-F238E27FC236}">
                <a16:creationId xmlns:a16="http://schemas.microsoft.com/office/drawing/2014/main" id="{C33E0194-7D1C-25A1-BC1C-A33D889FD63C}"/>
              </a:ext>
            </a:extLst>
          </p:cNvPr>
          <p:cNvSpPr txBox="1">
            <a:spLocks/>
          </p:cNvSpPr>
          <p:nvPr/>
        </p:nvSpPr>
        <p:spPr>
          <a:xfrm>
            <a:off x="8629176" y="3636831"/>
            <a:ext cx="2893045" cy="365760"/>
          </a:xfrm>
          <a:prstGeom prst="rect">
            <a:avLst/>
          </a:prstGeom>
        </p:spPr>
        <p:txBody>
          <a:bodyPr vert="horz" lIns="91440" tIns="45720" rIns="91440" bIns="45720" rtlCol="0" anchor="b"/>
          <a:lstStyle>
            <a:defPPr rtl="0">
              <a:defRPr lang="cs-cz"/>
            </a:defPPr>
            <a:lvl1pPr marL="0" algn="r" defTabSz="914400" rtl="0" eaLnBrk="1" latinLnBrk="0" hangingPunct="1">
              <a:defRPr sz="80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000" b="1" dirty="0">
                <a:solidFill>
                  <a:schemeClr val="accent3">
                    <a:lumMod val="75000"/>
                  </a:schemeClr>
                </a:solidFill>
              </a:rPr>
              <a:t>Indikátory ve vztahu k vnějšímu prostředí</a:t>
            </a:r>
            <a:endParaRPr lang="en-US" sz="1000" b="1" dirty="0">
              <a:solidFill>
                <a:schemeClr val="accent3">
                  <a:lumMod val="75000"/>
                </a:schemeClr>
              </a:solidFill>
            </a:endParaRPr>
          </a:p>
        </p:txBody>
      </p:sp>
    </p:spTree>
    <p:extLst>
      <p:ext uri="{BB962C8B-B14F-4D97-AF65-F5344CB8AC3E}">
        <p14:creationId xmlns:p14="http://schemas.microsoft.com/office/powerpoint/2010/main" val="2535597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Obrázek 5" descr="Logo v detailu&#10;&#10;Automaticky generovaný popis">
            <a:extLst>
              <a:ext uri="{FF2B5EF4-FFF2-40B4-BE49-F238E27FC236}">
                <a16:creationId xmlns:a16="http://schemas.microsoft.com/office/drawing/2014/main" id="{8045422F-7258-40AC-BD2E-2469AA448922}"/>
              </a:ext>
            </a:extLst>
          </p:cNvPr>
          <p:cNvPicPr>
            <a:picLocks noChangeAspect="1"/>
          </p:cNvPicPr>
          <p:nvPr/>
        </p:nvPicPr>
        <p:blipFill rotWithShape="1">
          <a:blip r:embed="rId2">
            <a:extLst>
              <a:ext uri="{28A0092B-C50C-407E-A947-70E740481C1C}">
                <a14:useLocalDpi xmlns:a14="http://schemas.microsoft.com/office/drawing/2010/main" val="0"/>
              </a:ext>
            </a:extLst>
          </a:blip>
          <a:srcRect r="-1"/>
          <a:stretch/>
        </p:blipFill>
        <p:spPr>
          <a:xfrm>
            <a:off x="20" y="10"/>
            <a:ext cx="12191979" cy="6857990"/>
          </a:xfrm>
          <a:prstGeom prst="rect">
            <a:avLst/>
          </a:prstGeom>
        </p:spPr>
      </p:pic>
      <p:sp>
        <p:nvSpPr>
          <p:cNvPr id="82" name="Obdélník 8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txBody>
          <a:bodyPr/>
          <a:lstStyle/>
          <a:p>
            <a:endParaRPr lang="cs-CZ"/>
          </a:p>
        </p:txBody>
      </p:sp>
      <p:sp>
        <p:nvSpPr>
          <p:cNvPr id="84" name="Obdélník 8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txBody>
          <a:bodyPr/>
          <a:lstStyle/>
          <a:p>
            <a:endParaRPr lang="cs-CZ"/>
          </a:p>
        </p:txBody>
      </p:sp>
      <p:sp>
        <p:nvSpPr>
          <p:cNvPr id="2" name="Nadpis 1">
            <a:extLst>
              <a:ext uri="{FF2B5EF4-FFF2-40B4-BE49-F238E27FC236}">
                <a16:creationId xmlns:a16="http://schemas.microsoft.com/office/drawing/2014/main" id="{18C3B467-088C-4F3D-A9A7-105C4E1E20CD}"/>
              </a:ext>
            </a:extLst>
          </p:cNvPr>
          <p:cNvSpPr>
            <a:spLocks noGrp="1"/>
          </p:cNvSpPr>
          <p:nvPr>
            <p:ph type="ctrTitle"/>
          </p:nvPr>
        </p:nvSpPr>
        <p:spPr>
          <a:xfrm>
            <a:off x="6033793" y="2355458"/>
            <a:ext cx="4775075" cy="2287662"/>
          </a:xfrm>
        </p:spPr>
        <p:txBody>
          <a:bodyPr rtlCol="0">
            <a:normAutofit fontScale="90000"/>
          </a:bodyPr>
          <a:lstStyle/>
          <a:p>
            <a:pPr rtl="0">
              <a:lnSpc>
                <a:spcPct val="100000"/>
              </a:lnSpc>
            </a:pPr>
            <a:r>
              <a:rPr lang="cs-CZ" sz="4400" dirty="0">
                <a:solidFill>
                  <a:schemeClr val="tx1"/>
                </a:solidFill>
              </a:rPr>
              <a:t>KORUPČNÍ SITUACE A JAK NA NĚ REAGOVAT</a:t>
            </a:r>
            <a:endParaRPr lang="cs" sz="4400" dirty="0">
              <a:solidFill>
                <a:schemeClr val="tx1"/>
              </a:solidFill>
            </a:endParaRPr>
          </a:p>
        </p:txBody>
      </p:sp>
      <p:sp>
        <p:nvSpPr>
          <p:cNvPr id="3" name="Podnadpis 2">
            <a:extLst>
              <a:ext uri="{FF2B5EF4-FFF2-40B4-BE49-F238E27FC236}">
                <a16:creationId xmlns:a16="http://schemas.microsoft.com/office/drawing/2014/main" id="{C8722DDC-8EEE-4A06-8DFE-B44871EAA2CF}"/>
              </a:ext>
            </a:extLst>
          </p:cNvPr>
          <p:cNvSpPr>
            <a:spLocks noGrp="1"/>
          </p:cNvSpPr>
          <p:nvPr>
            <p:ph type="subTitle" idx="1"/>
          </p:nvPr>
        </p:nvSpPr>
        <p:spPr>
          <a:xfrm>
            <a:off x="5695067" y="1015999"/>
            <a:ext cx="990213" cy="768927"/>
          </a:xfrm>
        </p:spPr>
        <p:txBody>
          <a:bodyPr rtlCol="0">
            <a:normAutofit fontScale="92500"/>
          </a:bodyPr>
          <a:lstStyle/>
          <a:p>
            <a:pPr rtl="0">
              <a:spcAft>
                <a:spcPts val="600"/>
              </a:spcAft>
            </a:pPr>
            <a:r>
              <a:rPr lang="cs" sz="4800" b="1" dirty="0">
                <a:solidFill>
                  <a:schemeClr val="bg1"/>
                </a:solidFill>
              </a:rPr>
              <a:t>02</a:t>
            </a:r>
          </a:p>
        </p:txBody>
      </p:sp>
    </p:spTree>
    <p:extLst>
      <p:ext uri="{BB962C8B-B14F-4D97-AF65-F5344CB8AC3E}">
        <p14:creationId xmlns:p14="http://schemas.microsoft.com/office/powerpoint/2010/main" val="3314363596"/>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33046C-8A71-622E-7302-FA9A57EF6A79}"/>
              </a:ext>
            </a:extLst>
          </p:cNvPr>
          <p:cNvSpPr>
            <a:spLocks noGrp="1"/>
          </p:cNvSpPr>
          <p:nvPr>
            <p:ph type="title"/>
          </p:nvPr>
        </p:nvSpPr>
        <p:spPr>
          <a:xfrm>
            <a:off x="508000" y="459714"/>
            <a:ext cx="9255760" cy="657886"/>
          </a:xfrm>
        </p:spPr>
        <p:txBody>
          <a:bodyPr>
            <a:normAutofit fontScale="90000"/>
          </a:bodyPr>
          <a:lstStyle/>
          <a:p>
            <a:r>
              <a:rPr lang="cs-CZ" dirty="0"/>
              <a:t>Charakteristika korupční výzvy a nátlaku</a:t>
            </a:r>
          </a:p>
        </p:txBody>
      </p:sp>
      <p:sp>
        <p:nvSpPr>
          <p:cNvPr id="3" name="Zástupný obsah 2">
            <a:extLst>
              <a:ext uri="{FF2B5EF4-FFF2-40B4-BE49-F238E27FC236}">
                <a16:creationId xmlns:a16="http://schemas.microsoft.com/office/drawing/2014/main" id="{F52BBF2C-AE96-5C1D-F134-601969BE99FC}"/>
              </a:ext>
            </a:extLst>
          </p:cNvPr>
          <p:cNvSpPr>
            <a:spLocks noGrp="1"/>
          </p:cNvSpPr>
          <p:nvPr>
            <p:ph sz="half" idx="1"/>
          </p:nvPr>
        </p:nvSpPr>
        <p:spPr>
          <a:xfrm>
            <a:off x="508000" y="1481211"/>
            <a:ext cx="5222240" cy="3113258"/>
          </a:xfrm>
        </p:spPr>
        <p:txBody>
          <a:bodyPr vert="horz" lIns="91440" tIns="45720" rIns="91440" bIns="45720" rtlCol="0" anchor="t">
            <a:normAutofit/>
          </a:bodyPr>
          <a:lstStyle/>
          <a:p>
            <a:pPr marL="0" indent="0">
              <a:buNone/>
            </a:pPr>
            <a:r>
              <a:rPr lang="cs-CZ" sz="1200" dirty="0"/>
              <a:t>Aby se jednalo o </a:t>
            </a:r>
            <a:r>
              <a:rPr lang="cs-CZ" sz="1200" b="1" dirty="0">
                <a:solidFill>
                  <a:schemeClr val="accent3">
                    <a:lumMod val="50000"/>
                  </a:schemeClr>
                </a:solidFill>
              </a:rPr>
              <a:t>korupční výzvu</a:t>
            </a:r>
            <a:r>
              <a:rPr lang="cs-CZ" sz="1200" dirty="0"/>
              <a:t>, resp. Výzvu k poskytnutí úplatku, musí být splněny tři základní podmínky zároveň:</a:t>
            </a:r>
          </a:p>
          <a:p>
            <a:pPr marL="0" indent="0">
              <a:buNone/>
            </a:pPr>
            <a:r>
              <a:rPr lang="cs-CZ" sz="1200" dirty="0"/>
              <a:t>	jde o </a:t>
            </a:r>
            <a:r>
              <a:rPr lang="cs-CZ" sz="1200" b="1" dirty="0"/>
              <a:t>žádost o poskytnutí úplatku </a:t>
            </a:r>
            <a:r>
              <a:rPr lang="cs-CZ" sz="1200" dirty="0"/>
              <a:t>– tj. jakékoli 	neoprávněné výhody, na které daná osoba nemá 	žádný právní nárok. Může se jednat o finanční částku, 	ale také o provedení nějaké činnosti, poskytnutí věci, 	informace apod.</a:t>
            </a:r>
          </a:p>
          <a:p>
            <a:pPr marL="0" indent="0">
              <a:buNone/>
            </a:pPr>
            <a:r>
              <a:rPr lang="cs-CZ" sz="1200" dirty="0"/>
              <a:t>	</a:t>
            </a:r>
            <a:r>
              <a:rPr lang="cs-CZ" sz="1200" b="1" dirty="0"/>
              <a:t>výzva je vyřčena přímo </a:t>
            </a:r>
            <a:r>
              <a:rPr lang="cs-CZ" sz="1200" dirty="0"/>
              <a:t>nebo vyplývá z jednání 	potencionálně uplácené osoby (tzn. osoba naznačuje, 	že by pro Vás za úplatek mohla něco udělat).</a:t>
            </a:r>
          </a:p>
          <a:p>
            <a:pPr marL="0" indent="0">
              <a:buNone/>
            </a:pPr>
            <a:r>
              <a:rPr lang="cs-CZ" sz="1200" dirty="0"/>
              <a:t>	korupční výzva musí souviset s tzv. </a:t>
            </a:r>
            <a:r>
              <a:rPr lang="cs-CZ" sz="1200" b="1" dirty="0"/>
              <a:t>obstaráním věcí 	obecného zájmu.</a:t>
            </a:r>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p:txBody>
      </p:sp>
      <p:graphicFrame>
        <p:nvGraphicFramePr>
          <p:cNvPr id="14" name="Tabulka 14">
            <a:extLst>
              <a:ext uri="{FF2B5EF4-FFF2-40B4-BE49-F238E27FC236}">
                <a16:creationId xmlns:a16="http://schemas.microsoft.com/office/drawing/2014/main" id="{7C99BA60-D7EB-5A9F-AADE-A08823AC9874}"/>
              </a:ext>
            </a:extLst>
          </p:cNvPr>
          <p:cNvGraphicFramePr>
            <a:graphicFrameLocks noGrp="1"/>
          </p:cNvGraphicFramePr>
          <p:nvPr>
            <p:ph sz="half" idx="2"/>
            <p:extLst>
              <p:ext uri="{D42A27DB-BD31-4B8C-83A1-F6EECF244321}">
                <p14:modId xmlns:p14="http://schemas.microsoft.com/office/powerpoint/2010/main" val="3200255111"/>
              </p:ext>
            </p:extLst>
          </p:nvPr>
        </p:nvGraphicFramePr>
        <p:xfrm>
          <a:off x="508000" y="4691379"/>
          <a:ext cx="5222240" cy="914400"/>
        </p:xfrm>
        <a:graphic>
          <a:graphicData uri="http://schemas.openxmlformats.org/drawingml/2006/table">
            <a:tbl>
              <a:tblPr firstRow="1" bandRow="1">
                <a:tableStyleId>{0505E3EF-67EA-436B-97B2-0124C06EBD24}</a:tableStyleId>
              </a:tblPr>
              <a:tblGrid>
                <a:gridCol w="5222240">
                  <a:extLst>
                    <a:ext uri="{9D8B030D-6E8A-4147-A177-3AD203B41FA5}">
                      <a16:colId xmlns:a16="http://schemas.microsoft.com/office/drawing/2014/main" val="1273686848"/>
                    </a:ext>
                  </a:extLst>
                </a:gridCol>
              </a:tblGrid>
              <a:tr h="914400">
                <a:tc>
                  <a:txBody>
                    <a:bodyPr/>
                    <a:lstStyle/>
                    <a:p>
                      <a:pPr algn="ctr"/>
                      <a:r>
                        <a:rPr lang="cs-CZ" sz="1200" dirty="0"/>
                        <a:t>O obecný zájem se jedná tehdy, pokud má na jeho řádném obstarání zájem celá společnost nebo širší okruh osob.</a:t>
                      </a:r>
                    </a:p>
                    <a:p>
                      <a:pPr algn="ctr"/>
                      <a:r>
                        <a:rPr lang="cs-CZ" sz="1200" dirty="0"/>
                        <a:t>Věc obecného zájmu může představovat typicky oblast zdravotnictví, školství, sportu, ale i podnikání.</a:t>
                      </a:r>
                    </a:p>
                  </a:txBody>
                  <a:tcPr anchor="ctr"/>
                </a:tc>
                <a:extLst>
                  <a:ext uri="{0D108BD9-81ED-4DB2-BD59-A6C34878D82A}">
                    <a16:rowId xmlns:a16="http://schemas.microsoft.com/office/drawing/2014/main" val="1885422133"/>
                  </a:ext>
                </a:extLst>
              </a:tr>
            </a:tbl>
          </a:graphicData>
        </a:graphic>
      </p:graphicFrame>
      <p:sp>
        <p:nvSpPr>
          <p:cNvPr id="9" name="Obdélník 8">
            <a:extLst>
              <a:ext uri="{FF2B5EF4-FFF2-40B4-BE49-F238E27FC236}">
                <a16:creationId xmlns:a16="http://schemas.microsoft.com/office/drawing/2014/main" id="{2E625D56-310B-FB1F-5328-5B2563922AB9}"/>
              </a:ext>
            </a:extLst>
          </p:cNvPr>
          <p:cNvSpPr/>
          <p:nvPr/>
        </p:nvSpPr>
        <p:spPr>
          <a:xfrm>
            <a:off x="660400" y="2190945"/>
            <a:ext cx="436880" cy="43688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cs-CZ" dirty="0"/>
              <a:t>I.</a:t>
            </a:r>
          </a:p>
        </p:txBody>
      </p:sp>
      <p:sp>
        <p:nvSpPr>
          <p:cNvPr id="11" name="Obdélník 10">
            <a:extLst>
              <a:ext uri="{FF2B5EF4-FFF2-40B4-BE49-F238E27FC236}">
                <a16:creationId xmlns:a16="http://schemas.microsoft.com/office/drawing/2014/main" id="{50CD0907-ED44-9629-71BF-8BC5D20EFA87}"/>
              </a:ext>
            </a:extLst>
          </p:cNvPr>
          <p:cNvSpPr/>
          <p:nvPr/>
        </p:nvSpPr>
        <p:spPr>
          <a:xfrm>
            <a:off x="660400" y="3178415"/>
            <a:ext cx="436880" cy="43688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cs-CZ" dirty="0"/>
              <a:t>II.</a:t>
            </a:r>
          </a:p>
        </p:txBody>
      </p:sp>
      <p:sp>
        <p:nvSpPr>
          <p:cNvPr id="12" name="Obdélník 11">
            <a:extLst>
              <a:ext uri="{FF2B5EF4-FFF2-40B4-BE49-F238E27FC236}">
                <a16:creationId xmlns:a16="http://schemas.microsoft.com/office/drawing/2014/main" id="{195F92C0-EDB8-1D62-7BF6-A288DA83D4F9}"/>
              </a:ext>
            </a:extLst>
          </p:cNvPr>
          <p:cNvSpPr/>
          <p:nvPr/>
        </p:nvSpPr>
        <p:spPr>
          <a:xfrm>
            <a:off x="660400" y="3844973"/>
            <a:ext cx="436880" cy="43688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cs-CZ" dirty="0"/>
              <a:t>III.</a:t>
            </a:r>
          </a:p>
        </p:txBody>
      </p:sp>
      <p:pic>
        <p:nvPicPr>
          <p:cNvPr id="15" name="Grafický objekt 14" descr="Megafon1 se souvislou výplní">
            <a:extLst>
              <a:ext uri="{FF2B5EF4-FFF2-40B4-BE49-F238E27FC236}">
                <a16:creationId xmlns:a16="http://schemas.microsoft.com/office/drawing/2014/main" id="{80224F62-830D-47BA-D379-B1289D46EF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3539" y="5244709"/>
            <a:ext cx="553722" cy="553722"/>
          </a:xfrm>
          <a:prstGeom prst="rect">
            <a:avLst/>
          </a:prstGeom>
        </p:spPr>
      </p:pic>
      <p:sp>
        <p:nvSpPr>
          <p:cNvPr id="18" name="TextovéPole 17">
            <a:extLst>
              <a:ext uri="{FF2B5EF4-FFF2-40B4-BE49-F238E27FC236}">
                <a16:creationId xmlns:a16="http://schemas.microsoft.com/office/drawing/2014/main" id="{2A864D66-70C9-7466-4F42-F9103EC053DF}"/>
              </a:ext>
            </a:extLst>
          </p:cNvPr>
          <p:cNvSpPr txBox="1"/>
          <p:nvPr/>
        </p:nvSpPr>
        <p:spPr>
          <a:xfrm>
            <a:off x="6256005" y="1310164"/>
            <a:ext cx="5445760" cy="3585597"/>
          </a:xfrm>
          <a:prstGeom prst="rect">
            <a:avLst/>
          </a:prstGeom>
          <a:noFill/>
        </p:spPr>
        <p:txBody>
          <a:bodyPr wrap="square" lIns="91440" tIns="45720" rIns="91440" bIns="45720" rtlCol="0" anchor="t">
            <a:spAutoFit/>
          </a:bodyPr>
          <a:lstStyle/>
          <a:p>
            <a:pPr marL="0" indent="0">
              <a:buNone/>
            </a:pPr>
            <a:r>
              <a:rPr lang="cs-CZ" sz="1200" dirty="0"/>
              <a:t>Formy </a:t>
            </a:r>
            <a:r>
              <a:rPr lang="cs-CZ" sz="1200" b="1" dirty="0">
                <a:solidFill>
                  <a:schemeClr val="accent3">
                    <a:lumMod val="50000"/>
                  </a:schemeClr>
                </a:solidFill>
              </a:rPr>
              <a:t>korupčního nátlaku </a:t>
            </a:r>
            <a:r>
              <a:rPr lang="cs-CZ" sz="1200" dirty="0"/>
              <a:t>mohou mít různé podoby. K nejčastějším patří:</a:t>
            </a:r>
          </a:p>
          <a:p>
            <a:pPr marL="171450" indent="-171450">
              <a:buFont typeface="Wingdings" panose="05000000000000000000" pitchFamily="2" charset="2"/>
              <a:buChar char="§"/>
            </a:pPr>
            <a:r>
              <a:rPr lang="cs-CZ" sz="1200" dirty="0"/>
              <a:t>Pozornost nebo poděkování klienta</a:t>
            </a:r>
          </a:p>
          <a:p>
            <a:pPr marL="171450" indent="-171450">
              <a:buFont typeface="Wingdings" panose="05000000000000000000" pitchFamily="2" charset="2"/>
              <a:buChar char="§"/>
            </a:pPr>
            <a:r>
              <a:rPr lang="cs-CZ" sz="1200" dirty="0"/>
              <a:t>Společenská nabídka</a:t>
            </a:r>
          </a:p>
          <a:p>
            <a:pPr marL="171450" indent="-171450">
              <a:buFont typeface="Wingdings" panose="05000000000000000000" pitchFamily="2" charset="2"/>
              <a:buChar char="§"/>
            </a:pPr>
            <a:r>
              <a:rPr lang="cs-CZ" sz="1200" dirty="0"/>
              <a:t>Odborná nabídka</a:t>
            </a:r>
          </a:p>
          <a:p>
            <a:pPr marL="171450" indent="-171450">
              <a:buFont typeface="Wingdings" panose="05000000000000000000" pitchFamily="2" charset="2"/>
              <a:buChar char="§"/>
            </a:pPr>
            <a:r>
              <a:rPr lang="cs-CZ" sz="1200" dirty="0"/>
              <a:t>Doporučení nadřízeného</a:t>
            </a:r>
          </a:p>
          <a:p>
            <a:pPr marL="171450" indent="-171450">
              <a:buFont typeface="Wingdings" panose="05000000000000000000" pitchFamily="2" charset="2"/>
              <a:buChar char="§"/>
            </a:pPr>
            <a:r>
              <a:rPr lang="cs-CZ" sz="1200" dirty="0"/>
              <a:t>Přímá korupční nabídka</a:t>
            </a:r>
          </a:p>
          <a:p>
            <a:pPr marL="171450" indent="-171450">
              <a:buFont typeface="Wingdings" panose="05000000000000000000" pitchFamily="2" charset="2"/>
              <a:buChar char="§"/>
            </a:pPr>
            <a:r>
              <a:rPr lang="cs-CZ" sz="1200" dirty="0"/>
              <a:t>Vyhrožování</a:t>
            </a:r>
          </a:p>
          <a:p>
            <a:pPr>
              <a:lnSpc>
                <a:spcPct val="150000"/>
              </a:lnSpc>
            </a:pPr>
            <a:r>
              <a:rPr lang="cs-CZ" sz="1400" b="1" dirty="0">
                <a:solidFill>
                  <a:schemeClr val="accent3">
                    <a:lumMod val="75000"/>
                  </a:schemeClr>
                </a:solidFill>
              </a:rPr>
              <a:t>Nelegální pokyny nadřízeného</a:t>
            </a:r>
          </a:p>
          <a:p>
            <a:pPr algn="just"/>
            <a:r>
              <a:rPr lang="cs-CZ" sz="1100" dirty="0"/>
              <a:t>Vydá-li nadřízený pokyn, který je v </a:t>
            </a:r>
            <a:r>
              <a:rPr lang="cs-CZ" sz="1100" b="1" dirty="0"/>
              <a:t>rozporu s předpisy či pravidly </a:t>
            </a:r>
            <a:r>
              <a:rPr lang="cs-CZ" sz="1100" dirty="0"/>
              <a:t>etického chování/etických norem úřadu, je nutné zvážit variantu řešení daného problému uvnitř instituce, tedy zda je možné obrátit se na výše postaveného nadřízeného. Pokud takový postup možný není, lze se obrátit na kontrolní orgán, který v oblasti působí (oblastní inspektoráty práce, inspekce životního prostředí, Úřad na ochranu hospodářské soutěže apod.).</a:t>
            </a:r>
          </a:p>
          <a:p>
            <a:pPr algn="just"/>
            <a:r>
              <a:rPr lang="cs-CZ" sz="1100" dirty="0">
                <a:solidFill>
                  <a:schemeClr val="accent3">
                    <a:lumMod val="75000"/>
                  </a:schemeClr>
                </a:solidFill>
              </a:rPr>
              <a:t>Pro pozdější dokazování je vhodné pokusit se zanechat stopu o původci rozhodnutí </a:t>
            </a:r>
            <a:r>
              <a:rPr lang="cs-CZ" sz="1100" dirty="0"/>
              <a:t>a požadovat písemné zadání předmětného pokynu (např. formulovat obdržený pokyn v e-mailové komunikaci „Rozumím správně Vašemu zadání, že…“).</a:t>
            </a:r>
          </a:p>
        </p:txBody>
      </p:sp>
      <p:graphicFrame>
        <p:nvGraphicFramePr>
          <p:cNvPr id="19" name="Tabulka 19">
            <a:extLst>
              <a:ext uri="{FF2B5EF4-FFF2-40B4-BE49-F238E27FC236}">
                <a16:creationId xmlns:a16="http://schemas.microsoft.com/office/drawing/2014/main" id="{F5AE6E00-92BA-50CD-31E1-6BA3CF20C10D}"/>
              </a:ext>
            </a:extLst>
          </p:cNvPr>
          <p:cNvGraphicFramePr>
            <a:graphicFrameLocks noGrp="1"/>
          </p:cNvGraphicFramePr>
          <p:nvPr>
            <p:extLst>
              <p:ext uri="{D42A27DB-BD31-4B8C-83A1-F6EECF244321}">
                <p14:modId xmlns:p14="http://schemas.microsoft.com/office/powerpoint/2010/main" val="3125773125"/>
              </p:ext>
            </p:extLst>
          </p:nvPr>
        </p:nvGraphicFramePr>
        <p:xfrm>
          <a:off x="6256005" y="5054425"/>
          <a:ext cx="5445760" cy="1275255"/>
        </p:xfrm>
        <a:graphic>
          <a:graphicData uri="http://schemas.openxmlformats.org/drawingml/2006/table">
            <a:tbl>
              <a:tblPr firstRow="1" bandRow="1">
                <a:tableStyleId>{0505E3EF-67EA-436B-97B2-0124C06EBD24}</a:tableStyleId>
              </a:tblPr>
              <a:tblGrid>
                <a:gridCol w="5445760">
                  <a:extLst>
                    <a:ext uri="{9D8B030D-6E8A-4147-A177-3AD203B41FA5}">
                      <a16:colId xmlns:a16="http://schemas.microsoft.com/office/drawing/2014/main" val="3442433497"/>
                    </a:ext>
                  </a:extLst>
                </a:gridCol>
              </a:tblGrid>
              <a:tr h="1275255">
                <a:tc>
                  <a:txBody>
                    <a:bodyPr/>
                    <a:lstStyle/>
                    <a:p>
                      <a:r>
                        <a:rPr lang="cs-CZ" sz="1100" dirty="0"/>
                        <a:t>  Riziko vzniku korupční situace je všude tam, kde:</a:t>
                      </a:r>
                    </a:p>
                    <a:p>
                      <a:pPr marL="171450" indent="-171450">
                        <a:buFont typeface="Wingdings" panose="05000000000000000000" pitchFamily="2" charset="2"/>
                        <a:buChar char="§"/>
                      </a:pPr>
                      <a:r>
                        <a:rPr lang="cs-CZ" sz="1100" b="0" dirty="0"/>
                        <a:t>Se rozhoduje o právech a povinnostech (především o finančních prostředcích)</a:t>
                      </a:r>
                    </a:p>
                    <a:p>
                      <a:pPr marL="171450" indent="-171450">
                        <a:buFont typeface="Wingdings" panose="05000000000000000000" pitchFamily="2" charset="2"/>
                        <a:buChar char="§"/>
                      </a:pPr>
                      <a:r>
                        <a:rPr lang="cs-CZ" sz="1100" b="0" dirty="0"/>
                        <a:t>Je zájem o ovlivnění nestranného rozhodování</a:t>
                      </a:r>
                    </a:p>
                    <a:p>
                      <a:pPr marL="171450" indent="-171450">
                        <a:buFont typeface="Wingdings" panose="05000000000000000000" pitchFamily="2" charset="2"/>
                        <a:buChar char="§"/>
                      </a:pPr>
                      <a:r>
                        <a:rPr lang="cs-CZ" sz="1100" b="0" dirty="0"/>
                        <a:t>Je prostor pro dohodu a ochota rozhodujícího</a:t>
                      </a:r>
                    </a:p>
                    <a:p>
                      <a:pPr marL="171450" indent="-171450">
                        <a:buFont typeface="Wingdings" panose="05000000000000000000" pitchFamily="2" charset="2"/>
                        <a:buChar char="§"/>
                      </a:pPr>
                      <a:r>
                        <a:rPr lang="cs-CZ" sz="1100" b="0" dirty="0"/>
                        <a:t>Je příležitost pro kontakt</a:t>
                      </a:r>
                    </a:p>
                    <a:p>
                      <a:pPr marL="171450" indent="-171450">
                        <a:buFont typeface="Wingdings" panose="05000000000000000000" pitchFamily="2" charset="2"/>
                        <a:buChar char="§"/>
                      </a:pPr>
                      <a:r>
                        <a:rPr lang="cs-CZ" sz="1100" b="0" dirty="0"/>
                        <a:t>Je možné utajení</a:t>
                      </a:r>
                    </a:p>
                  </a:txBody>
                  <a:tcPr/>
                </a:tc>
                <a:extLst>
                  <a:ext uri="{0D108BD9-81ED-4DB2-BD59-A6C34878D82A}">
                    <a16:rowId xmlns:a16="http://schemas.microsoft.com/office/drawing/2014/main" val="1783500144"/>
                  </a:ext>
                </a:extLst>
              </a:tr>
            </a:tbl>
          </a:graphicData>
        </a:graphic>
      </p:graphicFrame>
      <p:pic>
        <p:nvPicPr>
          <p:cNvPr id="21" name="Grafický objekt 20" descr="Lupa se souvislou výplní">
            <a:extLst>
              <a:ext uri="{FF2B5EF4-FFF2-40B4-BE49-F238E27FC236}">
                <a16:creationId xmlns:a16="http://schemas.microsoft.com/office/drawing/2014/main" id="{B267DE55-3E34-2409-3F5A-C5996824FB2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5916247" y="4895761"/>
            <a:ext cx="530861" cy="530861"/>
          </a:xfrm>
          <a:prstGeom prst="rect">
            <a:avLst/>
          </a:prstGeom>
        </p:spPr>
      </p:pic>
    </p:spTree>
    <p:extLst>
      <p:ext uri="{BB962C8B-B14F-4D97-AF65-F5344CB8AC3E}">
        <p14:creationId xmlns:p14="http://schemas.microsoft.com/office/powerpoint/2010/main" val="3217730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69AA0-4BFC-FB9C-BE49-94C3D93344D2}"/>
              </a:ext>
            </a:extLst>
          </p:cNvPr>
          <p:cNvSpPr>
            <a:spLocks noGrp="1"/>
          </p:cNvSpPr>
          <p:nvPr>
            <p:ph type="title"/>
          </p:nvPr>
        </p:nvSpPr>
        <p:spPr>
          <a:xfrm>
            <a:off x="558800" y="642594"/>
            <a:ext cx="10566400" cy="739166"/>
          </a:xfrm>
        </p:spPr>
        <p:txBody>
          <a:bodyPr/>
          <a:lstStyle/>
          <a:p>
            <a:r>
              <a:rPr lang="cs-CZ" dirty="0"/>
              <a:t>Eliminace korupčního chování</a:t>
            </a:r>
          </a:p>
        </p:txBody>
      </p:sp>
      <p:graphicFrame>
        <p:nvGraphicFramePr>
          <p:cNvPr id="6" name="Tabulka 6">
            <a:extLst>
              <a:ext uri="{FF2B5EF4-FFF2-40B4-BE49-F238E27FC236}">
                <a16:creationId xmlns:a16="http://schemas.microsoft.com/office/drawing/2014/main" id="{DFEFA9F7-F22F-CC2C-FB68-8790FD031E97}"/>
              </a:ext>
            </a:extLst>
          </p:cNvPr>
          <p:cNvGraphicFramePr>
            <a:graphicFrameLocks noGrp="1"/>
          </p:cNvGraphicFramePr>
          <p:nvPr>
            <p:ph sz="half" idx="1"/>
            <p:extLst>
              <p:ext uri="{D42A27DB-BD31-4B8C-83A1-F6EECF244321}">
                <p14:modId xmlns:p14="http://schemas.microsoft.com/office/powerpoint/2010/main" val="3801699923"/>
              </p:ext>
            </p:extLst>
          </p:nvPr>
        </p:nvGraphicFramePr>
        <p:xfrm>
          <a:off x="1922096" y="1940560"/>
          <a:ext cx="8347808" cy="4457290"/>
        </p:xfrm>
        <a:graphic>
          <a:graphicData uri="http://schemas.openxmlformats.org/drawingml/2006/table">
            <a:tbl>
              <a:tblPr firstRow="1" bandRow="1">
                <a:tableStyleId>{F5AB1C69-6EDB-4FF4-983F-18BD219EF322}</a:tableStyleId>
              </a:tblPr>
              <a:tblGrid>
                <a:gridCol w="8347808">
                  <a:extLst>
                    <a:ext uri="{9D8B030D-6E8A-4147-A177-3AD203B41FA5}">
                      <a16:colId xmlns:a16="http://schemas.microsoft.com/office/drawing/2014/main" val="510093476"/>
                    </a:ext>
                  </a:extLst>
                </a:gridCol>
              </a:tblGrid>
              <a:tr h="361835">
                <a:tc>
                  <a:txBody>
                    <a:bodyPr/>
                    <a:lstStyle/>
                    <a:p>
                      <a:pPr algn="l"/>
                      <a:r>
                        <a:rPr lang="cs-CZ" sz="1400" dirty="0"/>
                        <a:t>Situace zvyšující pravděpodobnost korupční nabídky</a:t>
                      </a:r>
                    </a:p>
                  </a:txBody>
                  <a:tcPr/>
                </a:tc>
                <a:extLst>
                  <a:ext uri="{0D108BD9-81ED-4DB2-BD59-A6C34878D82A}">
                    <a16:rowId xmlns:a16="http://schemas.microsoft.com/office/drawing/2014/main" val="1054480301"/>
                  </a:ext>
                </a:extLst>
              </a:tr>
              <a:tr h="478181">
                <a:tc>
                  <a:txBody>
                    <a:bodyPr/>
                    <a:lstStyle/>
                    <a:p>
                      <a:pPr marL="285750" indent="-285750" algn="l">
                        <a:buFont typeface="Wingdings" panose="05000000000000000000" pitchFamily="2" charset="2"/>
                        <a:buChar char="§"/>
                      </a:pPr>
                      <a:r>
                        <a:rPr lang="cs-CZ" sz="1200" b="1" dirty="0"/>
                        <a:t>O něčem se rozhoduje</a:t>
                      </a:r>
                    </a:p>
                    <a:p>
                      <a:pPr marL="0" indent="0" algn="l">
                        <a:buFont typeface="Wingdings" panose="05000000000000000000" pitchFamily="2" charset="2"/>
                        <a:buNone/>
                      </a:pPr>
                      <a:r>
                        <a:rPr lang="cs-CZ" sz="1200" dirty="0"/>
                        <a:t>Riziko nabídky úplatku stoupá s možností ovlivnit svým rozhodnutím situaci druhých.</a:t>
                      </a:r>
                      <a:endParaRPr lang="cs-CZ" sz="1200" i="1" dirty="0"/>
                    </a:p>
                  </a:txBody>
                  <a:tcPr/>
                </a:tc>
                <a:extLst>
                  <a:ext uri="{0D108BD9-81ED-4DB2-BD59-A6C34878D82A}">
                    <a16:rowId xmlns:a16="http://schemas.microsoft.com/office/drawing/2014/main" val="3211023869"/>
                  </a:ext>
                </a:extLst>
              </a:tr>
              <a:tr h="478181">
                <a:tc>
                  <a:txBody>
                    <a:bodyPr/>
                    <a:lstStyle/>
                    <a:p>
                      <a:pPr marL="285750" indent="-285750" algn="l">
                        <a:buFont typeface="Wingdings" panose="05000000000000000000" pitchFamily="2" charset="2"/>
                        <a:buChar char="§"/>
                      </a:pPr>
                      <a:r>
                        <a:rPr lang="cs-CZ" sz="1200" b="1" dirty="0"/>
                        <a:t>Rozhodování má být nestranné</a:t>
                      </a:r>
                    </a:p>
                    <a:p>
                      <a:pPr marL="0" indent="0" algn="l">
                        <a:buFont typeface="Wingdings" panose="05000000000000000000" pitchFamily="2" charset="2"/>
                        <a:buNone/>
                      </a:pPr>
                      <a:r>
                        <a:rPr lang="cs-CZ" sz="1200" dirty="0"/>
                        <a:t>Situace, kdy rozhodováním není dotčen veřejný zájem (obchodní či občanské vztahy).</a:t>
                      </a:r>
                      <a:endParaRPr lang="cs-CZ" sz="1200" i="1" dirty="0"/>
                    </a:p>
                  </a:txBody>
                  <a:tcPr/>
                </a:tc>
                <a:extLst>
                  <a:ext uri="{0D108BD9-81ED-4DB2-BD59-A6C34878D82A}">
                    <a16:rowId xmlns:a16="http://schemas.microsoft.com/office/drawing/2014/main" val="371530636"/>
                  </a:ext>
                </a:extLst>
              </a:tr>
              <a:tr h="374912">
                <a:tc>
                  <a:txBody>
                    <a:bodyPr/>
                    <a:lstStyle/>
                    <a:p>
                      <a:pPr marL="285750" indent="-285750" algn="l">
                        <a:buFont typeface="Wingdings" panose="05000000000000000000" pitchFamily="2" charset="2"/>
                        <a:buChar char="§"/>
                      </a:pPr>
                      <a:r>
                        <a:rPr lang="cs-CZ" sz="1200" b="1" dirty="0"/>
                        <a:t>Ten, o kom se rozhoduje, má zájem, aby rozhodnutí dopadlo v jeho prospěch platí téměř vždy</a:t>
                      </a:r>
                    </a:p>
                  </a:txBody>
                  <a:tcPr/>
                </a:tc>
                <a:extLst>
                  <a:ext uri="{0D108BD9-81ED-4DB2-BD59-A6C34878D82A}">
                    <a16:rowId xmlns:a16="http://schemas.microsoft.com/office/drawing/2014/main" val="3923229570"/>
                  </a:ext>
                </a:extLst>
              </a:tr>
              <a:tr h="478181">
                <a:tc>
                  <a:txBody>
                    <a:bodyPr/>
                    <a:lstStyle/>
                    <a:p>
                      <a:pPr marL="285750" indent="-285750" algn="l">
                        <a:buFont typeface="Wingdings" panose="05000000000000000000" pitchFamily="2" charset="2"/>
                        <a:buChar char="§"/>
                      </a:pPr>
                      <a:r>
                        <a:rPr lang="cs-CZ" sz="1200" b="1" dirty="0"/>
                        <a:t>Existuje přesvědčení, že bez úplatku by rozhodnutí nedopadlo pozitivně</a:t>
                      </a:r>
                    </a:p>
                    <a:p>
                      <a:pPr marL="0" indent="0" algn="l">
                        <a:buFont typeface="Wingdings" panose="05000000000000000000" pitchFamily="2" charset="2"/>
                        <a:buNone/>
                      </a:pPr>
                      <a:r>
                        <a:rPr lang="cs-CZ" sz="1200" dirty="0"/>
                        <a:t>Situace, kdy dotyčný nesplňuje předepsané podmínky či je přesvědčen o fungování „úplatkového“ systému.</a:t>
                      </a:r>
                      <a:endParaRPr lang="cs-CZ" sz="1200" i="1" dirty="0"/>
                    </a:p>
                  </a:txBody>
                  <a:tcPr/>
                </a:tc>
                <a:extLst>
                  <a:ext uri="{0D108BD9-81ED-4DB2-BD59-A6C34878D82A}">
                    <a16:rowId xmlns:a16="http://schemas.microsoft.com/office/drawing/2014/main" val="377805727"/>
                  </a:ext>
                </a:extLst>
              </a:tr>
              <a:tr h="455758">
                <a:tc>
                  <a:txBody>
                    <a:bodyPr/>
                    <a:lstStyle/>
                    <a:p>
                      <a:pPr marL="285750" indent="-285750" algn="l">
                        <a:buFont typeface="Wingdings" panose="05000000000000000000" pitchFamily="2" charset="2"/>
                        <a:buChar char="§"/>
                      </a:pPr>
                      <a:r>
                        <a:rPr lang="cs-CZ" sz="1200" b="1" dirty="0"/>
                        <a:t>Ten, kdo rozhoduje, je ochotný nechat se ovlivnit</a:t>
                      </a:r>
                    </a:p>
                    <a:p>
                      <a:pPr marL="0" indent="0" algn="l">
                        <a:buFont typeface="Wingdings" panose="05000000000000000000" pitchFamily="2" charset="2"/>
                        <a:buNone/>
                      </a:pPr>
                      <a:r>
                        <a:rPr lang="cs-CZ" sz="1200" dirty="0"/>
                        <a:t>Morální aspekt, který by měl být podpořen organizačními opatřeními.</a:t>
                      </a:r>
                      <a:endParaRPr lang="cs-CZ" sz="1200" i="1" dirty="0"/>
                    </a:p>
                  </a:txBody>
                  <a:tcPr/>
                </a:tc>
                <a:extLst>
                  <a:ext uri="{0D108BD9-81ED-4DB2-BD59-A6C34878D82A}">
                    <a16:rowId xmlns:a16="http://schemas.microsoft.com/office/drawing/2014/main" val="2940186558"/>
                  </a:ext>
                </a:extLst>
              </a:tr>
              <a:tr h="455758">
                <a:tc>
                  <a:txBody>
                    <a:bodyPr/>
                    <a:lstStyle/>
                    <a:p>
                      <a:pPr marL="285750" indent="-285750" algn="l">
                        <a:buFont typeface="Wingdings" panose="05000000000000000000" pitchFamily="2" charset="2"/>
                        <a:buChar char="§"/>
                      </a:pPr>
                      <a:r>
                        <a:rPr lang="cs-CZ" sz="1200" b="1" dirty="0"/>
                        <a:t>Ten, kdo rozhoduje, zároveň přímo jedná s tím, o kom se rozhoduje</a:t>
                      </a:r>
                    </a:p>
                    <a:p>
                      <a:pPr marL="0" indent="0" algn="l">
                        <a:buFont typeface="Wingdings" panose="05000000000000000000" pitchFamily="2" charset="2"/>
                        <a:buNone/>
                      </a:pPr>
                      <a:r>
                        <a:rPr lang="cs-CZ" sz="1200" dirty="0"/>
                        <a:t>Přímé jednání s dotčeným v kombinaci s pravomocí o něm rozhodnout riziko korupce zvyšuje.</a:t>
                      </a:r>
                      <a:endParaRPr lang="cs-CZ" sz="1200" i="1" dirty="0"/>
                    </a:p>
                  </a:txBody>
                  <a:tcPr/>
                </a:tc>
                <a:extLst>
                  <a:ext uri="{0D108BD9-81ED-4DB2-BD59-A6C34878D82A}">
                    <a16:rowId xmlns:a16="http://schemas.microsoft.com/office/drawing/2014/main" val="3686393170"/>
                  </a:ext>
                </a:extLst>
              </a:tr>
              <a:tr h="455758">
                <a:tc>
                  <a:txBody>
                    <a:bodyPr/>
                    <a:lstStyle/>
                    <a:p>
                      <a:pPr marL="285750" indent="-285750" algn="l">
                        <a:buFont typeface="Wingdings" panose="05000000000000000000" pitchFamily="2" charset="2"/>
                        <a:buChar char="§"/>
                      </a:pPr>
                      <a:r>
                        <a:rPr lang="cs-CZ" sz="1200" b="1" dirty="0"/>
                        <a:t>Schopnost využívat korupční jazyk</a:t>
                      </a:r>
                    </a:p>
                    <a:p>
                      <a:pPr marL="0" indent="0" algn="l">
                        <a:buFont typeface="Wingdings" panose="05000000000000000000" pitchFamily="2" charset="2"/>
                        <a:buNone/>
                      </a:pPr>
                      <a:r>
                        <a:rPr lang="cs-CZ" sz="1200" dirty="0"/>
                        <a:t>Vysílání signálů, že situace žadatele není dobrá, aniž by zaznělo jednoznačné stanovisko.</a:t>
                      </a:r>
                      <a:endParaRPr lang="cs-CZ" sz="1200" i="1" dirty="0"/>
                    </a:p>
                  </a:txBody>
                  <a:tcPr/>
                </a:tc>
                <a:extLst>
                  <a:ext uri="{0D108BD9-81ED-4DB2-BD59-A6C34878D82A}">
                    <a16:rowId xmlns:a16="http://schemas.microsoft.com/office/drawing/2014/main" val="3595757487"/>
                  </a:ext>
                </a:extLst>
              </a:tr>
              <a:tr h="455758">
                <a:tc>
                  <a:txBody>
                    <a:bodyPr/>
                    <a:lstStyle/>
                    <a:p>
                      <a:pPr marL="171450" indent="-171450" algn="l">
                        <a:buFont typeface="Wingdings" panose="05000000000000000000" pitchFamily="2" charset="2"/>
                        <a:buChar char="§"/>
                      </a:pPr>
                      <a:r>
                        <a:rPr lang="cs-CZ" sz="1200" b="1" dirty="0"/>
                        <a:t>   Ten, kdo rozhoduje, má možnost někomu vyjít vstříc</a:t>
                      </a:r>
                    </a:p>
                    <a:p>
                      <a:pPr marL="0" indent="0" algn="l">
                        <a:buFont typeface="Wingdings" panose="05000000000000000000" pitchFamily="2" charset="2"/>
                        <a:buNone/>
                      </a:pPr>
                      <a:r>
                        <a:rPr lang="cs-CZ" sz="1200" dirty="0"/>
                        <a:t>Umožňují zejména vágně definovaná kritéria.</a:t>
                      </a:r>
                      <a:endParaRPr lang="cs-CZ" sz="1200" i="1" dirty="0"/>
                    </a:p>
                  </a:txBody>
                  <a:tcPr/>
                </a:tc>
                <a:extLst>
                  <a:ext uri="{0D108BD9-81ED-4DB2-BD59-A6C34878D82A}">
                    <a16:rowId xmlns:a16="http://schemas.microsoft.com/office/drawing/2014/main" val="2560753641"/>
                  </a:ext>
                </a:extLst>
              </a:tr>
              <a:tr h="455758">
                <a:tc>
                  <a:txBody>
                    <a:bodyPr/>
                    <a:lstStyle/>
                    <a:p>
                      <a:pPr marL="171450" indent="-171450" algn="l">
                        <a:buFont typeface="Wingdings" panose="05000000000000000000" pitchFamily="2" charset="2"/>
                        <a:buChar char="§"/>
                      </a:pPr>
                      <a:r>
                        <a:rPr lang="cs-CZ" sz="1200" b="1" dirty="0"/>
                        <a:t>   Předání či přebrání úplatku lze realizovat v utajení</a:t>
                      </a:r>
                    </a:p>
                    <a:p>
                      <a:pPr marL="0" indent="0" algn="l">
                        <a:buFont typeface="Wingdings" panose="05000000000000000000" pitchFamily="2" charset="2"/>
                        <a:buNone/>
                      </a:pPr>
                      <a:r>
                        <a:rPr lang="cs-CZ" sz="1200" dirty="0"/>
                        <a:t>Společenské akce pořádané klienty.</a:t>
                      </a:r>
                      <a:endParaRPr lang="cs-CZ" sz="1200" i="1" dirty="0"/>
                    </a:p>
                  </a:txBody>
                  <a:tcPr/>
                </a:tc>
                <a:extLst>
                  <a:ext uri="{0D108BD9-81ED-4DB2-BD59-A6C34878D82A}">
                    <a16:rowId xmlns:a16="http://schemas.microsoft.com/office/drawing/2014/main" val="4066995226"/>
                  </a:ext>
                </a:extLst>
              </a:tr>
            </a:tbl>
          </a:graphicData>
        </a:graphic>
      </p:graphicFrame>
      <p:sp>
        <p:nvSpPr>
          <p:cNvPr id="5" name="Zástupný symbol pro datum 4">
            <a:extLst>
              <a:ext uri="{FF2B5EF4-FFF2-40B4-BE49-F238E27FC236}">
                <a16:creationId xmlns:a16="http://schemas.microsoft.com/office/drawing/2014/main" id="{40C4283F-1394-C16C-7154-A3370321FFD1}"/>
              </a:ext>
            </a:extLst>
          </p:cNvPr>
          <p:cNvSpPr>
            <a:spLocks noGrp="1"/>
          </p:cNvSpPr>
          <p:nvPr>
            <p:ph type="dt" sz="half" idx="10"/>
          </p:nvPr>
        </p:nvSpPr>
        <p:spPr>
          <a:xfrm>
            <a:off x="8740155" y="833121"/>
            <a:ext cx="2893045" cy="365760"/>
          </a:xfrm>
        </p:spPr>
        <p:txBody>
          <a:bodyPr/>
          <a:lstStyle/>
          <a:p>
            <a:pPr rtl="0"/>
            <a:r>
              <a:rPr lang="cs-CZ" sz="1000" b="1" dirty="0">
                <a:solidFill>
                  <a:schemeClr val="accent3">
                    <a:lumMod val="75000"/>
                  </a:schemeClr>
                </a:solidFill>
              </a:rPr>
              <a:t>Pravděpodobnost korupční nabídky</a:t>
            </a:r>
            <a:endParaRPr lang="en-US" sz="1000" b="1" dirty="0">
              <a:solidFill>
                <a:schemeClr val="accent3">
                  <a:lumMod val="75000"/>
                </a:schemeClr>
              </a:solidFill>
            </a:endParaRPr>
          </a:p>
        </p:txBody>
      </p:sp>
      <p:sp>
        <p:nvSpPr>
          <p:cNvPr id="9" name="Zástupný obsah 8">
            <a:extLst>
              <a:ext uri="{FF2B5EF4-FFF2-40B4-BE49-F238E27FC236}">
                <a16:creationId xmlns:a16="http://schemas.microsoft.com/office/drawing/2014/main" id="{0EE66A35-FC07-2357-5D70-7A0BFBB38717}"/>
              </a:ext>
            </a:extLst>
          </p:cNvPr>
          <p:cNvSpPr>
            <a:spLocks noGrp="1"/>
          </p:cNvSpPr>
          <p:nvPr>
            <p:ph sz="half" idx="2"/>
          </p:nvPr>
        </p:nvSpPr>
        <p:spPr>
          <a:xfrm>
            <a:off x="558800" y="1381761"/>
            <a:ext cx="11074400" cy="558800"/>
          </a:xfrm>
        </p:spPr>
        <p:txBody>
          <a:bodyPr>
            <a:normAutofit/>
          </a:bodyPr>
          <a:lstStyle/>
          <a:p>
            <a:pPr marL="0" indent="0" algn="ctr">
              <a:buNone/>
            </a:pPr>
            <a:r>
              <a:rPr lang="cs-CZ" sz="1200" dirty="0"/>
              <a:t>Aby ke korupčnímu chování mohlo dojít, musí se naplnit určité specifické podmínky. Pokud si vznik těchto podmínek dokážeme propojit s určitými, předem popsatelnými situacemi, můžeme tak možnost korupčního jednání lépe eliminovat.</a:t>
            </a:r>
          </a:p>
        </p:txBody>
      </p:sp>
    </p:spTree>
    <p:extLst>
      <p:ext uri="{BB962C8B-B14F-4D97-AF65-F5344CB8AC3E}">
        <p14:creationId xmlns:p14="http://schemas.microsoft.com/office/powerpoint/2010/main" val="2250623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ál 2">
            <a:extLst>
              <a:ext uri="{FF2B5EF4-FFF2-40B4-BE49-F238E27FC236}">
                <a16:creationId xmlns:a16="http://schemas.microsoft.com/office/drawing/2014/main" id="{93648D25-A692-3FAA-CD4E-DF70D9A41D5C}"/>
              </a:ext>
            </a:extLst>
          </p:cNvPr>
          <p:cNvSpPr/>
          <p:nvPr/>
        </p:nvSpPr>
        <p:spPr>
          <a:xfrm>
            <a:off x="883920" y="1087120"/>
            <a:ext cx="4683760" cy="468376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spcBef>
                <a:spcPts val="600"/>
              </a:spcBef>
            </a:pPr>
            <a:r>
              <a:rPr lang="cs-CZ" b="1" dirty="0">
                <a:solidFill>
                  <a:schemeClr val="accent3">
                    <a:lumMod val="75000"/>
                  </a:schemeClr>
                </a:solidFill>
              </a:rPr>
              <a:t>Důkazy v trestním řízení:</a:t>
            </a:r>
          </a:p>
          <a:p>
            <a:pPr algn="ctr">
              <a:spcBef>
                <a:spcPts val="600"/>
              </a:spcBef>
            </a:pPr>
            <a:r>
              <a:rPr lang="cs-CZ" sz="1600" dirty="0"/>
              <a:t>Výpovědi obviněného</a:t>
            </a:r>
          </a:p>
          <a:p>
            <a:pPr algn="ctr">
              <a:spcBef>
                <a:spcPts val="600"/>
              </a:spcBef>
            </a:pPr>
            <a:r>
              <a:rPr lang="cs-CZ" sz="1600" dirty="0"/>
              <a:t>Svědecké výpovědi</a:t>
            </a:r>
          </a:p>
          <a:p>
            <a:pPr algn="ctr">
              <a:spcBef>
                <a:spcPts val="600"/>
              </a:spcBef>
            </a:pPr>
            <a:r>
              <a:rPr lang="cs-CZ" sz="1600" dirty="0"/>
              <a:t>Listinné důkazy a znalecké posudky</a:t>
            </a:r>
          </a:p>
          <a:p>
            <a:pPr algn="ctr">
              <a:spcBef>
                <a:spcPts val="600"/>
              </a:spcBef>
            </a:pPr>
            <a:r>
              <a:rPr lang="cs-CZ" sz="1600" dirty="0"/>
              <a:t>Rekonstrukce, konfrontace, rekognice</a:t>
            </a:r>
          </a:p>
          <a:p>
            <a:pPr algn="ctr">
              <a:spcBef>
                <a:spcPts val="600"/>
              </a:spcBef>
            </a:pPr>
            <a:r>
              <a:rPr lang="cs-CZ" sz="1600" dirty="0"/>
              <a:t>Operativně pátrací prostředky (sledování osob a věcí)</a:t>
            </a:r>
          </a:p>
          <a:p>
            <a:pPr algn="ctr">
              <a:spcBef>
                <a:spcPts val="600"/>
              </a:spcBef>
            </a:pPr>
            <a:r>
              <a:rPr lang="cs-CZ" sz="1600" dirty="0"/>
              <a:t>Odposlechy a záznamy telekomunikačních zařízení</a:t>
            </a:r>
          </a:p>
          <a:p>
            <a:pPr algn="ctr">
              <a:spcBef>
                <a:spcPts val="600"/>
              </a:spcBef>
            </a:pPr>
            <a:r>
              <a:rPr lang="cs-CZ" sz="1600" dirty="0"/>
              <a:t>Cokoliv, co může přispět k objasnění věci</a:t>
            </a:r>
          </a:p>
        </p:txBody>
      </p:sp>
      <p:sp>
        <p:nvSpPr>
          <p:cNvPr id="4" name="Ovál 3">
            <a:extLst>
              <a:ext uri="{FF2B5EF4-FFF2-40B4-BE49-F238E27FC236}">
                <a16:creationId xmlns:a16="http://schemas.microsoft.com/office/drawing/2014/main" id="{4EF1A31D-09B8-BA59-AF27-DC041FCA652E}"/>
              </a:ext>
            </a:extLst>
          </p:cNvPr>
          <p:cNvSpPr/>
          <p:nvPr/>
        </p:nvSpPr>
        <p:spPr>
          <a:xfrm>
            <a:off x="6624320" y="1087120"/>
            <a:ext cx="4683760" cy="468376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spcBef>
                <a:spcPts val="600"/>
              </a:spcBef>
            </a:pPr>
            <a:r>
              <a:rPr lang="cs-CZ" b="1" dirty="0">
                <a:solidFill>
                  <a:schemeClr val="accent3">
                    <a:lumMod val="75000"/>
                  </a:schemeClr>
                </a:solidFill>
              </a:rPr>
              <a:t>Opatření ke snížení rizika uplácení:</a:t>
            </a:r>
          </a:p>
          <a:p>
            <a:pPr algn="ctr">
              <a:spcBef>
                <a:spcPts val="600"/>
              </a:spcBef>
            </a:pPr>
            <a:r>
              <a:rPr lang="cs-CZ" sz="1600" dirty="0"/>
              <a:t>Sepisovat záznamy</a:t>
            </a:r>
          </a:p>
          <a:p>
            <a:pPr algn="ctr">
              <a:spcBef>
                <a:spcPts val="600"/>
              </a:spcBef>
            </a:pPr>
            <a:r>
              <a:rPr lang="cs-CZ" sz="1600" dirty="0"/>
              <a:t>Informovat nadřízené</a:t>
            </a:r>
          </a:p>
          <a:p>
            <a:pPr algn="ctr">
              <a:spcBef>
                <a:spcPts val="600"/>
              </a:spcBef>
            </a:pPr>
            <a:r>
              <a:rPr lang="cs-CZ" sz="1600" dirty="0"/>
              <a:t>Zajistit na jednáních přítomnost dalších osob</a:t>
            </a:r>
          </a:p>
          <a:p>
            <a:pPr algn="ctr">
              <a:spcBef>
                <a:spcPts val="600"/>
              </a:spcBef>
            </a:pPr>
            <a:r>
              <a:rPr lang="cs-CZ" sz="1600" dirty="0"/>
              <a:t>Dodržovat zásady transparentnosti</a:t>
            </a:r>
          </a:p>
          <a:p>
            <a:pPr algn="ctr">
              <a:spcBef>
                <a:spcPts val="600"/>
              </a:spcBef>
            </a:pPr>
            <a:r>
              <a:rPr lang="cs-CZ" sz="1600" dirty="0"/>
              <a:t>Omezit účast na společenských akcích pořádaných soukromými subjekty nebo s jejich účastí</a:t>
            </a:r>
          </a:p>
        </p:txBody>
      </p:sp>
    </p:spTree>
    <p:extLst>
      <p:ext uri="{BB962C8B-B14F-4D97-AF65-F5344CB8AC3E}">
        <p14:creationId xmlns:p14="http://schemas.microsoft.com/office/powerpoint/2010/main" val="598864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ulka 6">
            <a:extLst>
              <a:ext uri="{FF2B5EF4-FFF2-40B4-BE49-F238E27FC236}">
                <a16:creationId xmlns:a16="http://schemas.microsoft.com/office/drawing/2014/main" id="{48678DF8-AE0B-34FD-9D20-B7AB6A0F15C3}"/>
              </a:ext>
            </a:extLst>
          </p:cNvPr>
          <p:cNvGraphicFramePr>
            <a:graphicFrameLocks noGrp="1"/>
          </p:cNvGraphicFramePr>
          <p:nvPr>
            <p:ph sz="half" idx="1"/>
            <p:extLst>
              <p:ext uri="{D42A27DB-BD31-4B8C-83A1-F6EECF244321}">
                <p14:modId xmlns:p14="http://schemas.microsoft.com/office/powerpoint/2010/main" val="2429926636"/>
              </p:ext>
            </p:extLst>
          </p:nvPr>
        </p:nvGraphicFramePr>
        <p:xfrm>
          <a:off x="477520" y="1450763"/>
          <a:ext cx="11236960" cy="4938280"/>
        </p:xfrm>
        <a:graphic>
          <a:graphicData uri="http://schemas.openxmlformats.org/drawingml/2006/table">
            <a:tbl>
              <a:tblPr firstRow="1" bandRow="1">
                <a:tableStyleId>{F5AB1C69-6EDB-4FF4-983F-18BD219EF322}</a:tableStyleId>
              </a:tblPr>
              <a:tblGrid>
                <a:gridCol w="5641182">
                  <a:extLst>
                    <a:ext uri="{9D8B030D-6E8A-4147-A177-3AD203B41FA5}">
                      <a16:colId xmlns:a16="http://schemas.microsoft.com/office/drawing/2014/main" val="3243493234"/>
                    </a:ext>
                  </a:extLst>
                </a:gridCol>
                <a:gridCol w="5595778">
                  <a:extLst>
                    <a:ext uri="{9D8B030D-6E8A-4147-A177-3AD203B41FA5}">
                      <a16:colId xmlns:a16="http://schemas.microsoft.com/office/drawing/2014/main" val="2631834490"/>
                    </a:ext>
                  </a:extLst>
                </a:gridCol>
              </a:tblGrid>
              <a:tr h="484688">
                <a:tc gridSpan="2">
                  <a:txBody>
                    <a:bodyPr/>
                    <a:lstStyle/>
                    <a:p>
                      <a:pPr algn="ctr"/>
                      <a:r>
                        <a:rPr lang="cs-CZ" dirty="0"/>
                        <a:t>MOŽNÉ REAKCE A DŮSLEDKY </a:t>
                      </a:r>
                    </a:p>
                  </a:txBody>
                  <a:tcPr anchor="ctr"/>
                </a:tc>
                <a:tc hMerge="1">
                  <a:txBody>
                    <a:bodyPr/>
                    <a:lstStyle/>
                    <a:p>
                      <a:endParaRPr lang="cs-CZ" dirty="0"/>
                    </a:p>
                  </a:txBody>
                  <a:tcPr/>
                </a:tc>
                <a:extLst>
                  <a:ext uri="{0D108BD9-81ED-4DB2-BD59-A6C34878D82A}">
                    <a16:rowId xmlns:a16="http://schemas.microsoft.com/office/drawing/2014/main" val="4163025797"/>
                  </a:ext>
                </a:extLst>
              </a:tr>
              <a:tr h="1948487">
                <a:tc>
                  <a:txBody>
                    <a:bodyPr/>
                    <a:lstStyle/>
                    <a:p>
                      <a:pPr algn="ctr">
                        <a:lnSpc>
                          <a:spcPct val="150000"/>
                        </a:lnSpc>
                      </a:pPr>
                      <a:r>
                        <a:rPr lang="cs-CZ" sz="1800" b="1" dirty="0"/>
                        <a:t>Výzvu přijmout</a:t>
                      </a:r>
                    </a:p>
                    <a:p>
                      <a:pPr algn="ctr">
                        <a:lnSpc>
                          <a:spcPct val="150000"/>
                        </a:lnSpc>
                      </a:pPr>
                      <a:r>
                        <a:rPr lang="cs-CZ" sz="1400" dirty="0"/>
                        <a:t>Obě strany mají zájem na utajení</a:t>
                      </a:r>
                    </a:p>
                    <a:p>
                      <a:pPr algn="ctr">
                        <a:lnSpc>
                          <a:spcPct val="150000"/>
                        </a:lnSpc>
                      </a:pPr>
                      <a:r>
                        <a:rPr lang="cs-CZ" sz="1400" dirty="0"/>
                        <a:t>X</a:t>
                      </a:r>
                    </a:p>
                    <a:p>
                      <a:pPr algn="ctr">
                        <a:lnSpc>
                          <a:spcPct val="150000"/>
                        </a:lnSpc>
                      </a:pPr>
                      <a:r>
                        <a:rPr lang="cs-CZ" sz="1400" dirty="0"/>
                        <a:t>Úplatkářství je trestné</a:t>
                      </a:r>
                    </a:p>
                    <a:p>
                      <a:pPr algn="ctr">
                        <a:lnSpc>
                          <a:spcPct val="150000"/>
                        </a:lnSpc>
                      </a:pPr>
                      <a:r>
                        <a:rPr lang="cs-CZ" sz="1400" dirty="0"/>
                        <a:t>Vracením úplatku nezaniká trestní odpovědnost</a:t>
                      </a:r>
                    </a:p>
                  </a:txBody>
                  <a:tcPr anchor="ctr"/>
                </a:tc>
                <a:tc>
                  <a:txBody>
                    <a:bodyPr/>
                    <a:lstStyle/>
                    <a:p>
                      <a:pPr algn="ctr">
                        <a:lnSpc>
                          <a:spcPct val="150000"/>
                        </a:lnSpc>
                      </a:pPr>
                      <a:r>
                        <a:rPr lang="cs-CZ" sz="1800" b="1" dirty="0"/>
                        <a:t>Výzvu odmítnout a věc dále řešit</a:t>
                      </a:r>
                    </a:p>
                    <a:p>
                      <a:pPr algn="ctr">
                        <a:lnSpc>
                          <a:spcPct val="150000"/>
                        </a:lnSpc>
                      </a:pPr>
                      <a:r>
                        <a:rPr lang="cs-CZ" sz="1400" dirty="0"/>
                        <a:t>Zákonné a morálně správné rozhodnutí</a:t>
                      </a:r>
                    </a:p>
                    <a:p>
                      <a:pPr algn="ctr">
                        <a:lnSpc>
                          <a:spcPct val="150000"/>
                        </a:lnSpc>
                      </a:pPr>
                      <a:r>
                        <a:rPr lang="cs-CZ" sz="1400" dirty="0"/>
                        <a:t>X</a:t>
                      </a:r>
                    </a:p>
                    <a:p>
                      <a:pPr algn="ctr">
                        <a:lnSpc>
                          <a:spcPct val="150000"/>
                        </a:lnSpc>
                      </a:pPr>
                      <a:r>
                        <a:rPr lang="cs-CZ" sz="1400" dirty="0"/>
                        <a:t>Situace tvrzení proti tvrzení</a:t>
                      </a:r>
                    </a:p>
                    <a:p>
                      <a:pPr algn="ctr">
                        <a:lnSpc>
                          <a:spcPct val="150000"/>
                        </a:lnSpc>
                      </a:pPr>
                      <a:r>
                        <a:rPr lang="cs-CZ" sz="1400" dirty="0"/>
                        <a:t>Presumpce neviny v českém právním řádu</a:t>
                      </a:r>
                    </a:p>
                  </a:txBody>
                  <a:tcPr anchor="ctr"/>
                </a:tc>
                <a:extLst>
                  <a:ext uri="{0D108BD9-81ED-4DB2-BD59-A6C34878D82A}">
                    <a16:rowId xmlns:a16="http://schemas.microsoft.com/office/drawing/2014/main" val="3880438095"/>
                  </a:ext>
                </a:extLst>
              </a:tr>
              <a:tr h="2505105">
                <a:tc>
                  <a:txBody>
                    <a:bodyPr/>
                    <a:lstStyle/>
                    <a:p>
                      <a:pPr algn="ctr">
                        <a:lnSpc>
                          <a:spcPct val="150000"/>
                        </a:lnSpc>
                      </a:pPr>
                      <a:r>
                        <a:rPr lang="cs-CZ" sz="1800" b="1" dirty="0"/>
                        <a:t>Výzvu odmítnout a věcí se dále nezabývat</a:t>
                      </a:r>
                    </a:p>
                    <a:p>
                      <a:pPr algn="ctr">
                        <a:lnSpc>
                          <a:spcPct val="150000"/>
                        </a:lnSpc>
                      </a:pPr>
                      <a:r>
                        <a:rPr lang="cs-CZ" sz="1400" dirty="0"/>
                        <a:t>Nedošlo ke korupci, nejjednodušší</a:t>
                      </a:r>
                    </a:p>
                    <a:p>
                      <a:pPr algn="ctr">
                        <a:lnSpc>
                          <a:spcPct val="150000"/>
                        </a:lnSpc>
                      </a:pPr>
                      <a:r>
                        <a:rPr lang="cs-CZ" sz="1400" dirty="0"/>
                        <a:t>X</a:t>
                      </a:r>
                    </a:p>
                    <a:p>
                      <a:pPr algn="ctr">
                        <a:lnSpc>
                          <a:spcPct val="150000"/>
                        </a:lnSpc>
                      </a:pPr>
                      <a:r>
                        <a:rPr lang="cs-CZ" sz="1400" dirty="0"/>
                        <a:t>Nejistá reakce druhé strany</a:t>
                      </a:r>
                    </a:p>
                    <a:p>
                      <a:pPr algn="ctr">
                        <a:lnSpc>
                          <a:spcPct val="150000"/>
                        </a:lnSpc>
                      </a:pPr>
                      <a:r>
                        <a:rPr lang="cs-CZ" sz="1400" dirty="0"/>
                        <a:t>Bez oznámení nemusí být možné korupci odhalit</a:t>
                      </a:r>
                    </a:p>
                    <a:p>
                      <a:pPr algn="ctr">
                        <a:lnSpc>
                          <a:spcPct val="150000"/>
                        </a:lnSpc>
                      </a:pPr>
                      <a:r>
                        <a:rPr lang="cs-CZ" sz="1400" dirty="0"/>
                        <a:t>Povinnost oznámit korupční jednání</a:t>
                      </a:r>
                    </a:p>
                  </a:txBody>
                  <a:tcPr anchor="ctr"/>
                </a:tc>
                <a:tc>
                  <a:txBody>
                    <a:bodyPr/>
                    <a:lstStyle/>
                    <a:p>
                      <a:pPr algn="ctr">
                        <a:spcBef>
                          <a:spcPts val="600"/>
                        </a:spcBef>
                      </a:pPr>
                      <a:r>
                        <a:rPr lang="cs-CZ" sz="1800" b="1" dirty="0"/>
                        <a:t>Odložit řešení a získat čas na zvážení</a:t>
                      </a:r>
                    </a:p>
                    <a:p>
                      <a:pPr algn="ctr">
                        <a:spcBef>
                          <a:spcPts val="600"/>
                        </a:spcBef>
                      </a:pPr>
                      <a:r>
                        <a:rPr lang="cs-CZ" sz="1400" dirty="0"/>
                        <a:t>Věc v klidu vyhodnotit</a:t>
                      </a:r>
                    </a:p>
                    <a:p>
                      <a:pPr algn="ctr">
                        <a:spcBef>
                          <a:spcPts val="600"/>
                        </a:spcBef>
                      </a:pPr>
                      <a:r>
                        <a:rPr lang="cs-CZ" sz="1400" dirty="0"/>
                        <a:t>Obrátit se na právníka, protikorupční právní poradnu nebo na policejní orgány</a:t>
                      </a:r>
                    </a:p>
                    <a:p>
                      <a:pPr algn="ctr">
                        <a:spcBef>
                          <a:spcPts val="600"/>
                        </a:spcBef>
                      </a:pPr>
                      <a:r>
                        <a:rPr lang="cs-CZ" sz="1400" dirty="0"/>
                        <a:t>Orgány činné v trestním řízení mohou pomoci pořídit záznam, který má šanci obstát v soudním řízení</a:t>
                      </a:r>
                    </a:p>
                    <a:p>
                      <a:pPr algn="ctr">
                        <a:spcBef>
                          <a:spcPts val="600"/>
                        </a:spcBef>
                      </a:pPr>
                      <a:r>
                        <a:rPr lang="cs-CZ" sz="1400" dirty="0"/>
                        <a:t>X</a:t>
                      </a:r>
                    </a:p>
                    <a:p>
                      <a:pPr algn="ctr">
                        <a:spcBef>
                          <a:spcPts val="600"/>
                        </a:spcBef>
                      </a:pPr>
                      <a:r>
                        <a:rPr lang="cs-CZ" sz="1400" dirty="0"/>
                        <a:t>Není vždy umožněno</a:t>
                      </a:r>
                    </a:p>
                  </a:txBody>
                  <a:tcPr anchor="ctr"/>
                </a:tc>
                <a:extLst>
                  <a:ext uri="{0D108BD9-81ED-4DB2-BD59-A6C34878D82A}">
                    <a16:rowId xmlns:a16="http://schemas.microsoft.com/office/drawing/2014/main" val="678729194"/>
                  </a:ext>
                </a:extLst>
              </a:tr>
            </a:tbl>
          </a:graphicData>
        </a:graphic>
      </p:graphicFrame>
      <p:sp>
        <p:nvSpPr>
          <p:cNvPr id="3" name="TextovéPole 2">
            <a:extLst>
              <a:ext uri="{FF2B5EF4-FFF2-40B4-BE49-F238E27FC236}">
                <a16:creationId xmlns:a16="http://schemas.microsoft.com/office/drawing/2014/main" id="{946235B6-95B6-F169-A026-D1171C6C20E0}"/>
              </a:ext>
            </a:extLst>
          </p:cNvPr>
          <p:cNvSpPr txBox="1"/>
          <p:nvPr/>
        </p:nvSpPr>
        <p:spPr>
          <a:xfrm>
            <a:off x="467360" y="468957"/>
            <a:ext cx="11216640" cy="954107"/>
          </a:xfrm>
          <a:prstGeom prst="rect">
            <a:avLst/>
          </a:prstGeom>
          <a:noFill/>
        </p:spPr>
        <p:txBody>
          <a:bodyPr wrap="square" rtlCol="0">
            <a:spAutoFit/>
          </a:bodyPr>
          <a:lstStyle/>
          <a:p>
            <a:pPr algn="ctr"/>
            <a:r>
              <a:rPr lang="cs-CZ" sz="1400" dirty="0"/>
              <a:t>Již samotné slíbení resp. přijetí úplatku je trestné bez ohledu na to, zda existuje úmysl protislužbu uskutečnit, či ne. </a:t>
            </a:r>
          </a:p>
          <a:p>
            <a:pPr algn="ctr"/>
            <a:r>
              <a:rPr lang="cs-CZ" sz="1400" dirty="0">
                <a:solidFill>
                  <a:schemeClr val="accent3">
                    <a:lumMod val="75000"/>
                  </a:schemeClr>
                </a:solidFill>
              </a:rPr>
              <a:t>V ČR je nepřípustné „provokovat“ ke spáchání trestného činu, </a:t>
            </a:r>
            <a:r>
              <a:rPr lang="cs-CZ" sz="1400" dirty="0"/>
              <a:t>takže argument operující vysvětlením, že šlo o snahu druhou stranu vyprovokovat, by neuspěl. Zároveň hrozí, že bude takové jednání odhaleno později, a protagonista takové situace se stává vydíratelným.</a:t>
            </a:r>
          </a:p>
        </p:txBody>
      </p:sp>
    </p:spTree>
    <p:extLst>
      <p:ext uri="{BB962C8B-B14F-4D97-AF65-F5344CB8AC3E}">
        <p14:creationId xmlns:p14="http://schemas.microsoft.com/office/powerpoint/2010/main" val="727641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9D7B16D-E5FE-CD75-6C56-61070BFA6028}"/>
              </a:ext>
            </a:extLst>
          </p:cNvPr>
          <p:cNvSpPr>
            <a:spLocks noGrp="1"/>
          </p:cNvSpPr>
          <p:nvPr>
            <p:ph sz="half" idx="1"/>
          </p:nvPr>
        </p:nvSpPr>
        <p:spPr>
          <a:xfrm>
            <a:off x="548640" y="1005840"/>
            <a:ext cx="5181600" cy="4964137"/>
          </a:xfrm>
        </p:spPr>
        <p:txBody>
          <a:bodyPr vert="horz" lIns="91440" tIns="45720" rIns="91440" bIns="45720" rtlCol="0" anchor="t">
            <a:normAutofit/>
          </a:bodyPr>
          <a:lstStyle/>
          <a:p>
            <a:pPr marL="0" indent="0" algn="just">
              <a:buNone/>
            </a:pPr>
            <a:r>
              <a:rPr lang="cs-CZ" sz="1200" dirty="0"/>
              <a:t>Zákon o úřednících územních samosprávných celků </a:t>
            </a:r>
            <a:r>
              <a:rPr lang="cs-CZ" sz="1200" b="1" dirty="0"/>
              <a:t>zakazuje </a:t>
            </a:r>
            <a:r>
              <a:rPr lang="cs-CZ" sz="1200" dirty="0"/>
              <a:t>v souvislosti s výkonem zaměstnání </a:t>
            </a:r>
            <a:r>
              <a:rPr lang="cs-CZ" sz="1200" b="1" dirty="0"/>
              <a:t>přijímat dary nebo jiné výhody</a:t>
            </a:r>
            <a:r>
              <a:rPr lang="cs-CZ" sz="1200" dirty="0"/>
              <a:t>, s výjimkou darů nebo výhod poskytovaných územním samosprávným celkem nebo na základě právních předpisů. Je však vždy jasné, jak toto ustanovení uplatňovat?</a:t>
            </a:r>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a:p>
            <a:pPr marL="0" indent="0">
              <a:buNone/>
            </a:pPr>
            <a:endParaRPr lang="cs-CZ" sz="1200" dirty="0"/>
          </a:p>
          <a:p>
            <a:pPr marL="0" indent="0" algn="just">
              <a:buNone/>
            </a:pPr>
            <a:r>
              <a:rPr lang="cs-CZ" sz="1200" dirty="0"/>
              <a:t>Na úřadech se často řeší otázka nastavení pravidel pro přijímání darů. V životě je řada situací, kdy je odmítnutí daru nebo pozornosti velmi obtížné, či dokonce nemožné. V naší kultuře je zvykem vyjádřit své poděkování i věcnou formou, máme-li pocit, že pro nás někdo udělal něco nad rámec svých povinností. Nabídka občerstvení je součástí formálních i neformálních jednání, drobné firemní dárky akceptovanou formou poděkování za spolupráci. Snadno se řekne, že není možné dary přijímat, v praxi jde však o citlivou otázku.</a:t>
            </a:r>
          </a:p>
        </p:txBody>
      </p:sp>
      <p:sp>
        <p:nvSpPr>
          <p:cNvPr id="5" name="Zástupný symbol pro datum 4">
            <a:extLst>
              <a:ext uri="{FF2B5EF4-FFF2-40B4-BE49-F238E27FC236}">
                <a16:creationId xmlns:a16="http://schemas.microsoft.com/office/drawing/2014/main" id="{2042F829-82AC-560E-0905-A53290B0A3C9}"/>
              </a:ext>
            </a:extLst>
          </p:cNvPr>
          <p:cNvSpPr>
            <a:spLocks noGrp="1"/>
          </p:cNvSpPr>
          <p:nvPr>
            <p:ph type="dt" sz="half" idx="10"/>
          </p:nvPr>
        </p:nvSpPr>
        <p:spPr>
          <a:xfrm>
            <a:off x="2837195" y="569742"/>
            <a:ext cx="2893045" cy="365760"/>
          </a:xfrm>
        </p:spPr>
        <p:txBody>
          <a:bodyPr/>
          <a:lstStyle/>
          <a:p>
            <a:pPr rtl="0"/>
            <a:r>
              <a:rPr lang="cs-CZ" sz="1000" b="1" dirty="0">
                <a:solidFill>
                  <a:schemeClr val="accent3">
                    <a:lumMod val="75000"/>
                  </a:schemeClr>
                </a:solidFill>
              </a:rPr>
              <a:t>Přijímání darů</a:t>
            </a:r>
            <a:endParaRPr lang="en-US" sz="1000" b="1" dirty="0">
              <a:solidFill>
                <a:schemeClr val="accent3">
                  <a:lumMod val="75000"/>
                </a:schemeClr>
              </a:solidFill>
            </a:endParaRPr>
          </a:p>
        </p:txBody>
      </p:sp>
      <p:graphicFrame>
        <p:nvGraphicFramePr>
          <p:cNvPr id="9" name="Tabulka 9">
            <a:extLst>
              <a:ext uri="{FF2B5EF4-FFF2-40B4-BE49-F238E27FC236}">
                <a16:creationId xmlns:a16="http://schemas.microsoft.com/office/drawing/2014/main" id="{3F83892B-6DE7-E0E3-ED7E-827F539692C8}"/>
              </a:ext>
            </a:extLst>
          </p:cNvPr>
          <p:cNvGraphicFramePr>
            <a:graphicFrameLocks noGrp="1"/>
          </p:cNvGraphicFramePr>
          <p:nvPr>
            <p:ph sz="half" idx="2"/>
            <p:extLst>
              <p:ext uri="{D42A27DB-BD31-4B8C-83A1-F6EECF244321}">
                <p14:modId xmlns:p14="http://schemas.microsoft.com/office/powerpoint/2010/main" val="2145026411"/>
              </p:ext>
            </p:extLst>
          </p:nvPr>
        </p:nvGraphicFramePr>
        <p:xfrm>
          <a:off x="548640" y="2386430"/>
          <a:ext cx="5181600" cy="1280160"/>
        </p:xfrm>
        <a:graphic>
          <a:graphicData uri="http://schemas.openxmlformats.org/drawingml/2006/table">
            <a:tbl>
              <a:tblPr firstRow="1" bandRow="1">
                <a:tableStyleId>{F5AB1C69-6EDB-4FF4-983F-18BD219EF322}</a:tableStyleId>
              </a:tblPr>
              <a:tblGrid>
                <a:gridCol w="5181600">
                  <a:extLst>
                    <a:ext uri="{9D8B030D-6E8A-4147-A177-3AD203B41FA5}">
                      <a16:colId xmlns:a16="http://schemas.microsoft.com/office/drawing/2014/main" val="257130716"/>
                    </a:ext>
                  </a:extLst>
                </a:gridCol>
              </a:tblGrid>
              <a:tr h="276038">
                <a:tc>
                  <a:txBody>
                    <a:bodyPr/>
                    <a:lstStyle/>
                    <a:p>
                      <a:r>
                        <a:rPr lang="cs-CZ" sz="1600" dirty="0"/>
                        <a:t>Základní pravidla pro přijetí daru</a:t>
                      </a:r>
                    </a:p>
                  </a:txBody>
                  <a:tcPr/>
                </a:tc>
                <a:extLst>
                  <a:ext uri="{0D108BD9-81ED-4DB2-BD59-A6C34878D82A}">
                    <a16:rowId xmlns:a16="http://schemas.microsoft.com/office/drawing/2014/main" val="3261571271"/>
                  </a:ext>
                </a:extLst>
              </a:tr>
              <a:tr h="748949">
                <a:tc>
                  <a:txBody>
                    <a:bodyPr/>
                    <a:lstStyle/>
                    <a:p>
                      <a:pPr marL="171450" indent="-171450">
                        <a:spcBef>
                          <a:spcPts val="600"/>
                        </a:spcBef>
                        <a:spcAft>
                          <a:spcPts val="600"/>
                        </a:spcAft>
                        <a:buFont typeface="Wingdings" panose="05000000000000000000" pitchFamily="2" charset="2"/>
                        <a:buChar char="§"/>
                      </a:pPr>
                      <a:r>
                        <a:rPr lang="cs-CZ" sz="1200" b="1" dirty="0"/>
                        <a:t>Za dar nesmí být nic vyžadováno, ani náznakem</a:t>
                      </a:r>
                    </a:p>
                    <a:p>
                      <a:pPr marL="171450" indent="-171450">
                        <a:spcBef>
                          <a:spcPts val="600"/>
                        </a:spcBef>
                        <a:spcAft>
                          <a:spcPts val="600"/>
                        </a:spcAft>
                        <a:buFont typeface="Wingdings" panose="05000000000000000000" pitchFamily="2" charset="2"/>
                        <a:buChar char="§"/>
                      </a:pPr>
                      <a:r>
                        <a:rPr lang="cs-CZ" sz="1200" b="1" dirty="0"/>
                        <a:t>Dar nesmí mít ekonomickou, ale primárně symbolickou hodnotu</a:t>
                      </a:r>
                    </a:p>
                    <a:p>
                      <a:pPr marL="171450" indent="-171450">
                        <a:spcBef>
                          <a:spcPts val="600"/>
                        </a:spcBef>
                        <a:spcAft>
                          <a:spcPts val="600"/>
                        </a:spcAft>
                        <a:buFont typeface="Wingdings" panose="05000000000000000000" pitchFamily="2" charset="2"/>
                        <a:buChar char="§"/>
                      </a:pPr>
                      <a:r>
                        <a:rPr lang="cs-CZ" sz="1200" b="1" dirty="0"/>
                        <a:t>Dar nesmí být (přímo ani nepřímo) vyžadován</a:t>
                      </a:r>
                      <a:endParaRPr lang="cs-CZ" sz="1200" b="1" i="0" dirty="0"/>
                    </a:p>
                  </a:txBody>
                  <a:tcPr/>
                </a:tc>
                <a:extLst>
                  <a:ext uri="{0D108BD9-81ED-4DB2-BD59-A6C34878D82A}">
                    <a16:rowId xmlns:a16="http://schemas.microsoft.com/office/drawing/2014/main" val="3346016503"/>
                  </a:ext>
                </a:extLst>
              </a:tr>
            </a:tbl>
          </a:graphicData>
        </a:graphic>
      </p:graphicFrame>
      <p:sp>
        <p:nvSpPr>
          <p:cNvPr id="10" name="TextovéPole 9">
            <a:extLst>
              <a:ext uri="{FF2B5EF4-FFF2-40B4-BE49-F238E27FC236}">
                <a16:creationId xmlns:a16="http://schemas.microsoft.com/office/drawing/2014/main" id="{03088E0C-C2A2-177E-F474-16257C352497}"/>
              </a:ext>
            </a:extLst>
          </p:cNvPr>
          <p:cNvSpPr txBox="1"/>
          <p:nvPr/>
        </p:nvSpPr>
        <p:spPr>
          <a:xfrm>
            <a:off x="6461760" y="1005840"/>
            <a:ext cx="5181600" cy="1569660"/>
          </a:xfrm>
          <a:prstGeom prst="rect">
            <a:avLst/>
          </a:prstGeom>
          <a:noFill/>
        </p:spPr>
        <p:txBody>
          <a:bodyPr wrap="square" rtlCol="0">
            <a:spAutoFit/>
          </a:bodyPr>
          <a:lstStyle/>
          <a:p>
            <a:pPr algn="just"/>
            <a:r>
              <a:rPr lang="cs-CZ" sz="1200" dirty="0"/>
              <a:t>Nejjednodušším řešením je nastavení nulové tolerance přijímání darů. To platí především tam, kde úředník rozhoduje o významných věcech a mohl by se nechat ovlivnit. V méně rizikových oblastech je lepší od nulové tolerance upustit a stanovit hranici, do které jsou dary povolené, neboť v reálném životě k věcnému poděkování úředníkům dochází. Dary mohou být rozděleny mezi úředníky nebo věnovány na charitativní účely. Pravidla by měla být srozumitelná a známá všem úředníkům samosprávy.</a:t>
            </a:r>
          </a:p>
        </p:txBody>
      </p:sp>
      <p:sp>
        <p:nvSpPr>
          <p:cNvPr id="11" name="Obdélník: se zakulacenými rohy 10">
            <a:extLst>
              <a:ext uri="{FF2B5EF4-FFF2-40B4-BE49-F238E27FC236}">
                <a16:creationId xmlns:a16="http://schemas.microsoft.com/office/drawing/2014/main" id="{9DD960D3-69E0-D726-DF51-62B3DCD35851}"/>
              </a:ext>
            </a:extLst>
          </p:cNvPr>
          <p:cNvSpPr/>
          <p:nvPr/>
        </p:nvSpPr>
        <p:spPr>
          <a:xfrm>
            <a:off x="6461760" y="4452109"/>
            <a:ext cx="5181600" cy="1517868"/>
          </a:xfrm>
          <a:prstGeom prst="roundRect">
            <a:avLst/>
          </a:prstGeom>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p>
            <a:pPr algn="ctr">
              <a:spcAft>
                <a:spcPts val="1200"/>
              </a:spcAft>
            </a:pPr>
            <a:r>
              <a:rPr lang="cs-CZ" sz="1400" b="1" dirty="0"/>
              <a:t>Hranice pro přijímání darů</a:t>
            </a:r>
          </a:p>
          <a:p>
            <a:pPr algn="ctr">
              <a:spcAft>
                <a:spcPts val="600"/>
              </a:spcAft>
            </a:pPr>
            <a:r>
              <a:rPr lang="cs-CZ" sz="1200" dirty="0"/>
              <a:t>Zaměstnanci podle Zákoníku práce: </a:t>
            </a:r>
            <a:r>
              <a:rPr lang="cs-CZ" sz="1200" i="1" dirty="0">
                <a:solidFill>
                  <a:schemeClr val="accent3">
                    <a:lumMod val="75000"/>
                  </a:schemeClr>
                </a:solidFill>
              </a:rPr>
              <a:t>společenská úsluha</a:t>
            </a:r>
          </a:p>
          <a:p>
            <a:pPr algn="ctr"/>
            <a:r>
              <a:rPr lang="cs-CZ" sz="1200" dirty="0"/>
              <a:t>Státní zaměstnanci podle Zákona o státní službě:  </a:t>
            </a:r>
          </a:p>
          <a:p>
            <a:pPr algn="ctr">
              <a:spcAft>
                <a:spcPts val="600"/>
              </a:spcAft>
            </a:pPr>
            <a:r>
              <a:rPr lang="cs-CZ" sz="1200" i="1" dirty="0">
                <a:solidFill>
                  <a:schemeClr val="accent3">
                    <a:lumMod val="75000"/>
                  </a:schemeClr>
                </a:solidFill>
              </a:rPr>
              <a:t>do 300 Kč, pokud neovlivní výkon služby</a:t>
            </a:r>
          </a:p>
          <a:p>
            <a:pPr algn="ctr"/>
            <a:r>
              <a:rPr lang="cs-CZ" sz="1200" dirty="0"/>
              <a:t>Zaměstnanci ve služebním poměru příslušníků bezpečnostních sborů: </a:t>
            </a:r>
            <a:r>
              <a:rPr lang="cs-CZ" sz="1200" i="1" dirty="0">
                <a:solidFill>
                  <a:schemeClr val="accent3">
                    <a:lumMod val="75000"/>
                  </a:schemeClr>
                </a:solidFill>
              </a:rPr>
              <a:t>nulová tolerance</a:t>
            </a:r>
          </a:p>
        </p:txBody>
      </p:sp>
    </p:spTree>
    <p:extLst>
      <p:ext uri="{BB962C8B-B14F-4D97-AF65-F5344CB8AC3E}">
        <p14:creationId xmlns:p14="http://schemas.microsoft.com/office/powerpoint/2010/main" val="3529226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D4525D-0E23-B40F-76A3-C3A53E73862C}"/>
              </a:ext>
            </a:extLst>
          </p:cNvPr>
          <p:cNvSpPr>
            <a:spLocks noGrp="1"/>
          </p:cNvSpPr>
          <p:nvPr>
            <p:ph type="title"/>
          </p:nvPr>
        </p:nvSpPr>
        <p:spPr>
          <a:xfrm>
            <a:off x="508000" y="457200"/>
            <a:ext cx="4480560" cy="863600"/>
          </a:xfrm>
        </p:spPr>
        <p:txBody>
          <a:bodyPr/>
          <a:lstStyle/>
          <a:p>
            <a:r>
              <a:rPr lang="cs-CZ" dirty="0" err="1"/>
              <a:t>Whistleblowing</a:t>
            </a:r>
            <a:endParaRPr lang="cs-CZ" dirty="0"/>
          </a:p>
        </p:txBody>
      </p:sp>
      <p:sp>
        <p:nvSpPr>
          <p:cNvPr id="3" name="Zástupný obsah 2">
            <a:extLst>
              <a:ext uri="{FF2B5EF4-FFF2-40B4-BE49-F238E27FC236}">
                <a16:creationId xmlns:a16="http://schemas.microsoft.com/office/drawing/2014/main" id="{C94CF29B-7F87-1C25-A6D5-78836C9AE69F}"/>
              </a:ext>
            </a:extLst>
          </p:cNvPr>
          <p:cNvSpPr>
            <a:spLocks noGrp="1"/>
          </p:cNvSpPr>
          <p:nvPr>
            <p:ph sz="half" idx="1"/>
          </p:nvPr>
        </p:nvSpPr>
        <p:spPr>
          <a:xfrm>
            <a:off x="508000" y="1320800"/>
            <a:ext cx="5222240" cy="4756666"/>
          </a:xfrm>
        </p:spPr>
        <p:txBody>
          <a:bodyPr>
            <a:normAutofit lnSpcReduction="10000"/>
          </a:bodyPr>
          <a:lstStyle/>
          <a:p>
            <a:pPr marL="0" indent="0" algn="just">
              <a:buNone/>
            </a:pPr>
            <a:r>
              <a:rPr lang="cs-CZ" sz="1200" dirty="0" err="1"/>
              <a:t>Whistleblowing</a:t>
            </a:r>
            <a:r>
              <a:rPr lang="cs-CZ" sz="1200" dirty="0"/>
              <a:t> je proces </a:t>
            </a:r>
            <a:r>
              <a:rPr lang="cs-CZ" sz="1200" b="1" dirty="0"/>
              <a:t>odhalení nekalého jednání v určité organizaci </a:t>
            </a:r>
            <a:r>
              <a:rPr lang="cs-CZ" sz="1200" dirty="0"/>
              <a:t>prostřednictvím poskytnutí informace osobám nebo institucím, které mohou oznamovanou skutečnost prověřit a případně zakročit. </a:t>
            </a:r>
          </a:p>
          <a:p>
            <a:pPr marL="0" indent="0" algn="just">
              <a:buNone/>
            </a:pPr>
            <a:r>
              <a:rPr lang="cs-CZ" sz="1200" dirty="0"/>
              <a:t>Při odhalování korupce nebo jiných nekalých jednání je častým problémem </a:t>
            </a:r>
            <a:r>
              <a:rPr lang="cs-CZ" sz="1200" dirty="0">
                <a:solidFill>
                  <a:schemeClr val="accent3">
                    <a:lumMod val="75000"/>
                  </a:schemeClr>
                </a:solidFill>
              </a:rPr>
              <a:t>nedostatek informací o korupční situaci. </a:t>
            </a:r>
            <a:r>
              <a:rPr lang="cs-CZ" sz="1200" dirty="0"/>
              <a:t>Proto jsou mimořádně cenné poznatky účastníků nebo přímých svědků konkrétních prohřešků. Svědci se ale v mnoha případech důvodně obávají následků případného odhalení. Mohou přijít o práci nebo jim je pobyt na pracovišti jinak znepříjemňován. </a:t>
            </a:r>
          </a:p>
          <a:p>
            <a:pPr marL="0" indent="0" algn="just">
              <a:buNone/>
            </a:pPr>
            <a:r>
              <a:rPr lang="cs-CZ" sz="1200" dirty="0"/>
              <a:t>Mnoho lidí stále nevidí (či nechce vidět) rozdíl mezi </a:t>
            </a:r>
            <a:r>
              <a:rPr lang="cs-CZ" sz="1200" dirty="0" err="1"/>
              <a:t>whistleblowerem</a:t>
            </a:r>
            <a:r>
              <a:rPr lang="cs-CZ" sz="1200" dirty="0"/>
              <a:t> a donašečem. V první řadě je třeba si uvědomit, že </a:t>
            </a:r>
            <a:r>
              <a:rPr lang="cs-CZ" sz="1200" dirty="0" err="1">
                <a:solidFill>
                  <a:schemeClr val="accent3">
                    <a:lumMod val="75000"/>
                  </a:schemeClr>
                </a:solidFill>
              </a:rPr>
              <a:t>whistleblower</a:t>
            </a:r>
            <a:r>
              <a:rPr lang="cs-CZ" sz="1200" dirty="0">
                <a:solidFill>
                  <a:schemeClr val="accent3">
                    <a:lumMod val="75000"/>
                  </a:schemeClr>
                </a:solidFill>
              </a:rPr>
              <a:t> informace záměrně nevyhledává </a:t>
            </a:r>
            <a:r>
              <a:rPr lang="cs-CZ" sz="1200" dirty="0"/>
              <a:t>– v naprosté většině případů se k nim dostane náhodou. Druhým podstatným aspektem je </a:t>
            </a:r>
            <a:r>
              <a:rPr lang="cs-CZ" sz="1200" dirty="0">
                <a:solidFill>
                  <a:schemeClr val="accent3">
                    <a:lumMod val="75000"/>
                  </a:schemeClr>
                </a:solidFill>
              </a:rPr>
              <a:t>charakter informace.</a:t>
            </a:r>
          </a:p>
          <a:p>
            <a:pPr marL="0" indent="0" algn="just">
              <a:buNone/>
            </a:pPr>
            <a:r>
              <a:rPr lang="cs-CZ" sz="1200" dirty="0"/>
              <a:t>Nejedná se o jakékoliv „nepříjemné“ informace, například využívání pracovní tiskárny kolegou k soukromým účelům či překročení stanovené délky polední pauzy, ale o informace o závažném protiprávním nebo neetickém jednání, které je v rozporu s veřejným zájmem. Podstatná je také skutečnost, že pokud </a:t>
            </a:r>
            <a:r>
              <a:rPr lang="cs-CZ" sz="1200" dirty="0" err="1"/>
              <a:t>whistleblower</a:t>
            </a:r>
            <a:r>
              <a:rPr lang="cs-CZ" sz="1200" dirty="0"/>
              <a:t> informace zveřejní nebo je postoupí příslušných kontrolním orgánům, nemá z toho žádný osobní prospěch. Naopak, mnohdy podstupuje značná profesní i osobní rizika.</a:t>
            </a:r>
          </a:p>
        </p:txBody>
      </p:sp>
      <p:sp>
        <p:nvSpPr>
          <p:cNvPr id="4" name="Zástupný obsah 3">
            <a:extLst>
              <a:ext uri="{FF2B5EF4-FFF2-40B4-BE49-F238E27FC236}">
                <a16:creationId xmlns:a16="http://schemas.microsoft.com/office/drawing/2014/main" id="{7BE4C03C-069C-C2A5-D9A2-90F8E8FADECF}"/>
              </a:ext>
            </a:extLst>
          </p:cNvPr>
          <p:cNvSpPr>
            <a:spLocks noGrp="1"/>
          </p:cNvSpPr>
          <p:nvPr>
            <p:ph sz="half" idx="2"/>
          </p:nvPr>
        </p:nvSpPr>
        <p:spPr>
          <a:xfrm>
            <a:off x="6461760" y="1320800"/>
            <a:ext cx="4765040" cy="4927600"/>
          </a:xfrm>
        </p:spPr>
        <p:txBody>
          <a:bodyPr vert="horz" lIns="91440" tIns="45720" rIns="91440" bIns="45720" rtlCol="0" anchor="t">
            <a:normAutofit lnSpcReduction="10000"/>
          </a:bodyPr>
          <a:lstStyle/>
          <a:p>
            <a:pPr marL="0" indent="0" algn="just">
              <a:buNone/>
            </a:pPr>
            <a:r>
              <a:rPr lang="cs-CZ" sz="1200" b="0" i="0" dirty="0">
                <a:effectLst/>
              </a:rPr>
              <a:t>Evropský parlament a Rada dospěly k závěru, že jednání </a:t>
            </a:r>
            <a:r>
              <a:rPr lang="cs-CZ" sz="1200" b="0" i="0" dirty="0" err="1">
                <a:effectLst/>
              </a:rPr>
              <a:t>whistleblowerů</a:t>
            </a:r>
            <a:r>
              <a:rPr lang="cs-CZ" sz="1200" b="0" i="0" dirty="0">
                <a:effectLst/>
              </a:rPr>
              <a:t> je třeba chránit, proto byla v roce 2019 přijata </a:t>
            </a:r>
            <a:r>
              <a:rPr lang="cs-CZ" sz="1200" dirty="0"/>
              <a:t>směrnice </a:t>
            </a:r>
            <a:r>
              <a:rPr lang="cs-CZ" sz="1200" b="0" i="0" dirty="0">
                <a:effectLst/>
              </a:rPr>
              <a:t>o ochraně osob oznamujících porušení práva Unie. Směrnice nastavila minimální standardy regulace a členským státům uložila jejich implementaci.</a:t>
            </a:r>
            <a:r>
              <a:rPr lang="cs-CZ" sz="1200" dirty="0"/>
              <a:t> </a:t>
            </a:r>
            <a:endParaRPr lang="cs-CZ" sz="1200" b="0" i="0" dirty="0">
              <a:effectLst/>
            </a:endParaRPr>
          </a:p>
          <a:p>
            <a:pPr marL="0" indent="0" algn="just">
              <a:buNone/>
            </a:pPr>
            <a:r>
              <a:rPr lang="cs-CZ" sz="1200" b="0" i="0" dirty="0">
                <a:effectLst/>
              </a:rPr>
              <a:t>Úprava měla za cíl především zmenšení hospodářské kriminality, při níž dochází typicky při zadávání veřejných zakázek, při praní špinavých peněz, ale také v oblasti ochrany spotřebitele.</a:t>
            </a:r>
            <a:endParaRPr lang="cs-CZ" sz="1200" dirty="0"/>
          </a:p>
        </p:txBody>
      </p:sp>
      <p:sp>
        <p:nvSpPr>
          <p:cNvPr id="5" name="Zástupný symbol pro datum 4">
            <a:extLst>
              <a:ext uri="{FF2B5EF4-FFF2-40B4-BE49-F238E27FC236}">
                <a16:creationId xmlns:a16="http://schemas.microsoft.com/office/drawing/2014/main" id="{DCD8632E-E92E-FAE8-56D8-F93E3CD3E607}"/>
              </a:ext>
            </a:extLst>
          </p:cNvPr>
          <p:cNvSpPr>
            <a:spLocks noGrp="1"/>
          </p:cNvSpPr>
          <p:nvPr>
            <p:ph type="dt" sz="half" idx="10"/>
          </p:nvPr>
        </p:nvSpPr>
        <p:spPr>
          <a:xfrm>
            <a:off x="8333755" y="641866"/>
            <a:ext cx="2893045" cy="365760"/>
          </a:xfrm>
        </p:spPr>
        <p:txBody>
          <a:bodyPr/>
          <a:lstStyle/>
          <a:p>
            <a:pPr rtl="0"/>
            <a:r>
              <a:rPr lang="cs-CZ" sz="1000" b="1" dirty="0">
                <a:solidFill>
                  <a:schemeClr val="accent3">
                    <a:lumMod val="75000"/>
                  </a:schemeClr>
                </a:solidFill>
              </a:rPr>
              <a:t>Oznamování nekalého jednání</a:t>
            </a:r>
            <a:endParaRPr lang="en-US" sz="1000" b="1" dirty="0">
              <a:solidFill>
                <a:schemeClr val="accent3">
                  <a:lumMod val="75000"/>
                </a:schemeClr>
              </a:solidFill>
            </a:endParaRPr>
          </a:p>
        </p:txBody>
      </p:sp>
      <p:sp>
        <p:nvSpPr>
          <p:cNvPr id="7" name="Šipka: doprava 6">
            <a:extLst>
              <a:ext uri="{FF2B5EF4-FFF2-40B4-BE49-F238E27FC236}">
                <a16:creationId xmlns:a16="http://schemas.microsoft.com/office/drawing/2014/main" id="{0A53DC12-A7EE-3368-CA7C-EF51F9DBB336}"/>
              </a:ext>
            </a:extLst>
          </p:cNvPr>
          <p:cNvSpPr/>
          <p:nvPr/>
        </p:nvSpPr>
        <p:spPr>
          <a:xfrm>
            <a:off x="6612988" y="3784600"/>
            <a:ext cx="1473200" cy="883920"/>
          </a:xfrm>
          <a:prstGeom prst="rightArrow">
            <a:avLst/>
          </a:prstGeom>
          <a:solidFill>
            <a:schemeClr val="accent3">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cs-CZ" b="1" dirty="0"/>
              <a:t>TIP</a:t>
            </a:r>
          </a:p>
        </p:txBody>
      </p:sp>
      <p:sp>
        <p:nvSpPr>
          <p:cNvPr id="8" name="TextovéPole 7">
            <a:extLst>
              <a:ext uri="{FF2B5EF4-FFF2-40B4-BE49-F238E27FC236}">
                <a16:creationId xmlns:a16="http://schemas.microsoft.com/office/drawing/2014/main" id="{93D7F4E0-2DC1-AB72-807D-A4B89066FFAA}"/>
              </a:ext>
            </a:extLst>
          </p:cNvPr>
          <p:cNvSpPr txBox="1"/>
          <p:nvPr/>
        </p:nvSpPr>
        <p:spPr>
          <a:xfrm>
            <a:off x="8152814" y="4041894"/>
            <a:ext cx="3007360" cy="369332"/>
          </a:xfrm>
          <a:prstGeom prst="rect">
            <a:avLst/>
          </a:prstGeom>
          <a:noFill/>
        </p:spPr>
        <p:txBody>
          <a:bodyPr wrap="square" rtlCol="0">
            <a:spAutoFit/>
          </a:bodyPr>
          <a:lstStyle/>
          <a:p>
            <a:r>
              <a:rPr lang="cs-CZ" b="1" dirty="0">
                <a:hlinkClick r:id="rId2"/>
              </a:rPr>
              <a:t>www.transparency.cz</a:t>
            </a:r>
            <a:endParaRPr lang="cs-CZ" b="1" dirty="0"/>
          </a:p>
        </p:txBody>
      </p:sp>
      <p:pic>
        <p:nvPicPr>
          <p:cNvPr id="10" name="Grafický objekt 9" descr="Článek řetězu se souvislou výplní">
            <a:extLst>
              <a:ext uri="{FF2B5EF4-FFF2-40B4-BE49-F238E27FC236}">
                <a16:creationId xmlns:a16="http://schemas.microsoft.com/office/drawing/2014/main" id="{5A924560-C9E8-B2CD-8AD5-3411E554AC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63567" y="3911600"/>
            <a:ext cx="629920" cy="629920"/>
          </a:xfrm>
          <a:prstGeom prst="rect">
            <a:avLst/>
          </a:prstGeom>
        </p:spPr>
      </p:pic>
    </p:spTree>
    <p:extLst>
      <p:ext uri="{BB962C8B-B14F-4D97-AF65-F5344CB8AC3E}">
        <p14:creationId xmlns:p14="http://schemas.microsoft.com/office/powerpoint/2010/main" val="1284604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Obrázek 5" descr="Logo v detailu&#10;&#10;Automaticky generovaný popis">
            <a:extLst>
              <a:ext uri="{FF2B5EF4-FFF2-40B4-BE49-F238E27FC236}">
                <a16:creationId xmlns:a16="http://schemas.microsoft.com/office/drawing/2014/main" id="{8045422F-7258-40AC-BD2E-2469AA448922}"/>
              </a:ext>
            </a:extLst>
          </p:cNvPr>
          <p:cNvPicPr>
            <a:picLocks noChangeAspect="1"/>
          </p:cNvPicPr>
          <p:nvPr/>
        </p:nvPicPr>
        <p:blipFill rotWithShape="1">
          <a:blip r:embed="rId2">
            <a:extLst>
              <a:ext uri="{28A0092B-C50C-407E-A947-70E740481C1C}">
                <a14:useLocalDpi xmlns:a14="http://schemas.microsoft.com/office/drawing/2010/main" val="0"/>
              </a:ext>
            </a:extLst>
          </a:blip>
          <a:srcRect r="-1"/>
          <a:stretch/>
        </p:blipFill>
        <p:spPr>
          <a:xfrm>
            <a:off x="20" y="10"/>
            <a:ext cx="12191979" cy="6857990"/>
          </a:xfrm>
          <a:prstGeom prst="rect">
            <a:avLst/>
          </a:prstGeom>
        </p:spPr>
      </p:pic>
      <p:sp>
        <p:nvSpPr>
          <p:cNvPr id="82" name="Obdélník 8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txBody>
          <a:bodyPr/>
          <a:lstStyle/>
          <a:p>
            <a:endParaRPr lang="cs-CZ"/>
          </a:p>
        </p:txBody>
      </p:sp>
      <p:sp>
        <p:nvSpPr>
          <p:cNvPr id="84" name="Obdélník 8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txBody>
          <a:bodyPr/>
          <a:lstStyle/>
          <a:p>
            <a:endParaRPr lang="cs-CZ"/>
          </a:p>
        </p:txBody>
      </p:sp>
      <p:sp>
        <p:nvSpPr>
          <p:cNvPr id="2" name="Nadpis 1">
            <a:extLst>
              <a:ext uri="{FF2B5EF4-FFF2-40B4-BE49-F238E27FC236}">
                <a16:creationId xmlns:a16="http://schemas.microsoft.com/office/drawing/2014/main" id="{18C3B467-088C-4F3D-A9A7-105C4E1E20CD}"/>
              </a:ext>
            </a:extLst>
          </p:cNvPr>
          <p:cNvSpPr>
            <a:spLocks noGrp="1"/>
          </p:cNvSpPr>
          <p:nvPr>
            <p:ph type="ctrTitle"/>
          </p:nvPr>
        </p:nvSpPr>
        <p:spPr>
          <a:xfrm>
            <a:off x="6033793" y="2355458"/>
            <a:ext cx="4775075" cy="2287662"/>
          </a:xfrm>
        </p:spPr>
        <p:txBody>
          <a:bodyPr rtlCol="0">
            <a:normAutofit/>
          </a:bodyPr>
          <a:lstStyle/>
          <a:p>
            <a:pPr rtl="0">
              <a:lnSpc>
                <a:spcPct val="100000"/>
              </a:lnSpc>
            </a:pPr>
            <a:r>
              <a:rPr lang="cs-CZ" sz="4400" dirty="0">
                <a:solidFill>
                  <a:schemeClr val="tx1"/>
                </a:solidFill>
              </a:rPr>
              <a:t>PREVENCE KORUPCE</a:t>
            </a:r>
            <a:endParaRPr lang="cs" sz="4400" dirty="0">
              <a:solidFill>
                <a:schemeClr val="tx1"/>
              </a:solidFill>
            </a:endParaRPr>
          </a:p>
        </p:txBody>
      </p:sp>
      <p:sp>
        <p:nvSpPr>
          <p:cNvPr id="3" name="Podnadpis 2">
            <a:extLst>
              <a:ext uri="{FF2B5EF4-FFF2-40B4-BE49-F238E27FC236}">
                <a16:creationId xmlns:a16="http://schemas.microsoft.com/office/drawing/2014/main" id="{C8722DDC-8EEE-4A06-8DFE-B44871EAA2CF}"/>
              </a:ext>
            </a:extLst>
          </p:cNvPr>
          <p:cNvSpPr>
            <a:spLocks noGrp="1"/>
          </p:cNvSpPr>
          <p:nvPr>
            <p:ph type="subTitle" idx="1"/>
          </p:nvPr>
        </p:nvSpPr>
        <p:spPr>
          <a:xfrm>
            <a:off x="5695067" y="1015999"/>
            <a:ext cx="990213" cy="768927"/>
          </a:xfrm>
        </p:spPr>
        <p:txBody>
          <a:bodyPr rtlCol="0">
            <a:normAutofit fontScale="92500"/>
          </a:bodyPr>
          <a:lstStyle/>
          <a:p>
            <a:pPr rtl="0">
              <a:spcAft>
                <a:spcPts val="600"/>
              </a:spcAft>
            </a:pPr>
            <a:r>
              <a:rPr lang="cs" sz="4800" b="1" dirty="0">
                <a:solidFill>
                  <a:schemeClr val="bg1"/>
                </a:solidFill>
              </a:rPr>
              <a:t>03</a:t>
            </a:r>
          </a:p>
        </p:txBody>
      </p:sp>
    </p:spTree>
    <p:extLst>
      <p:ext uri="{BB962C8B-B14F-4D97-AF65-F5344CB8AC3E}">
        <p14:creationId xmlns:p14="http://schemas.microsoft.com/office/powerpoint/2010/main" val="1440753513"/>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76EDFC-0682-8AD3-261C-A58C03FA0C08}"/>
              </a:ext>
            </a:extLst>
          </p:cNvPr>
          <p:cNvSpPr>
            <a:spLocks noGrp="1"/>
          </p:cNvSpPr>
          <p:nvPr>
            <p:ph type="title"/>
          </p:nvPr>
        </p:nvSpPr>
        <p:spPr>
          <a:xfrm>
            <a:off x="462670" y="562601"/>
            <a:ext cx="8392160" cy="955040"/>
          </a:xfrm>
        </p:spPr>
        <p:txBody>
          <a:bodyPr/>
          <a:lstStyle/>
          <a:p>
            <a:r>
              <a:rPr lang="cs-CZ" dirty="0"/>
              <a:t>Preventivní opatření proti korupci</a:t>
            </a:r>
          </a:p>
        </p:txBody>
      </p:sp>
      <p:sp>
        <p:nvSpPr>
          <p:cNvPr id="3" name="Zástupný obsah 2">
            <a:extLst>
              <a:ext uri="{FF2B5EF4-FFF2-40B4-BE49-F238E27FC236}">
                <a16:creationId xmlns:a16="http://schemas.microsoft.com/office/drawing/2014/main" id="{5AB7EB91-E917-5E7C-06E7-F523D1CBE3AB}"/>
              </a:ext>
            </a:extLst>
          </p:cNvPr>
          <p:cNvSpPr>
            <a:spLocks noGrp="1"/>
          </p:cNvSpPr>
          <p:nvPr>
            <p:ph sz="half" idx="1"/>
          </p:nvPr>
        </p:nvSpPr>
        <p:spPr>
          <a:xfrm>
            <a:off x="638517" y="2168378"/>
            <a:ext cx="4698414" cy="3546622"/>
          </a:xfrm>
        </p:spPr>
        <p:txBody>
          <a:bodyPr vert="horz" lIns="91440" tIns="45720" rIns="91440" bIns="45720" rtlCol="0" anchor="t">
            <a:noAutofit/>
          </a:bodyPr>
          <a:lstStyle/>
          <a:p>
            <a:pPr marL="0" indent="0" algn="just">
              <a:buNone/>
            </a:pPr>
            <a:r>
              <a:rPr lang="cs-CZ" sz="1200" dirty="0"/>
              <a:t>Jednotná protikorupční strategie by měla vymezovat cíle, jichž má být dosaženo a opatření, která k naplnění definovaných cílů povedou. Strategie je základní dokument, který identifikuje rizika korupčního jednání dané oblasti působnosti a formuluje postupy a konkrétní opatření, která povedou k jejich snížení či eliminaci. Měla by odrážet aktuální potřeby. Aby nebyla jen formálním dokumentem, musí být nejen zveřejněna (umístěna na webových stránkách), ale především využívána v každodenní praxi veřejné správy a samosprávy (rozhodovací procesy, školení atd.) a pravidelně aktualizována – ve spolupráci s občanskou veřejností.</a:t>
            </a:r>
          </a:p>
          <a:p>
            <a:pPr marL="0" indent="0" algn="just">
              <a:buNone/>
            </a:pPr>
            <a:r>
              <a:rPr lang="cs-CZ" sz="1200" dirty="0"/>
              <a:t>Součástí naplňování protikorupční strategie by mělo být i zavádění dalších nástrojů/platforem pro oznamování podezření na korupci, procesy pro řešení takových podnětů, systém ochrany oznamovatelů atd.</a:t>
            </a:r>
          </a:p>
        </p:txBody>
      </p:sp>
      <p:sp>
        <p:nvSpPr>
          <p:cNvPr id="5" name="Zástupný symbol pro datum 4">
            <a:extLst>
              <a:ext uri="{FF2B5EF4-FFF2-40B4-BE49-F238E27FC236}">
                <a16:creationId xmlns:a16="http://schemas.microsoft.com/office/drawing/2014/main" id="{EF174A6A-7E98-039B-30A3-329AAC15B839}"/>
              </a:ext>
            </a:extLst>
          </p:cNvPr>
          <p:cNvSpPr>
            <a:spLocks noGrp="1"/>
          </p:cNvSpPr>
          <p:nvPr>
            <p:ph type="dt" sz="half" idx="10"/>
          </p:nvPr>
        </p:nvSpPr>
        <p:spPr>
          <a:xfrm>
            <a:off x="2443886" y="1669622"/>
            <a:ext cx="2893045" cy="365760"/>
          </a:xfrm>
        </p:spPr>
        <p:txBody>
          <a:bodyPr/>
          <a:lstStyle/>
          <a:p>
            <a:pPr rtl="0"/>
            <a:r>
              <a:rPr lang="cs-CZ" sz="1000" b="1" dirty="0">
                <a:solidFill>
                  <a:schemeClr val="accent3">
                    <a:lumMod val="75000"/>
                  </a:schemeClr>
                </a:solidFill>
              </a:rPr>
              <a:t>Protikorupční strategie</a:t>
            </a:r>
            <a:endParaRPr lang="en-US" sz="1000" b="1" dirty="0">
              <a:solidFill>
                <a:schemeClr val="accent3">
                  <a:lumMod val="75000"/>
                </a:schemeClr>
              </a:solidFill>
            </a:endParaRPr>
          </a:p>
        </p:txBody>
      </p:sp>
      <p:sp>
        <p:nvSpPr>
          <p:cNvPr id="6" name="Zástupný symbol pro datum 4">
            <a:extLst>
              <a:ext uri="{FF2B5EF4-FFF2-40B4-BE49-F238E27FC236}">
                <a16:creationId xmlns:a16="http://schemas.microsoft.com/office/drawing/2014/main" id="{AA74C666-C9A9-3DCD-BD31-701067B11E7F}"/>
              </a:ext>
            </a:extLst>
          </p:cNvPr>
          <p:cNvSpPr txBox="1">
            <a:spLocks/>
          </p:cNvSpPr>
          <p:nvPr/>
        </p:nvSpPr>
        <p:spPr>
          <a:xfrm>
            <a:off x="8225707" y="1669622"/>
            <a:ext cx="2893045" cy="365760"/>
          </a:xfrm>
          <a:prstGeom prst="rect">
            <a:avLst/>
          </a:prstGeom>
        </p:spPr>
        <p:txBody>
          <a:bodyPr vert="horz" lIns="91440" tIns="45720" rIns="91440" bIns="45720" rtlCol="0" anchor="b"/>
          <a:lstStyle>
            <a:defPPr rtl="0">
              <a:defRPr lang="cs-cz"/>
            </a:defPPr>
            <a:lvl1pPr marL="0" algn="r" defTabSz="914400" rtl="0" eaLnBrk="1" latinLnBrk="0" hangingPunct="1">
              <a:defRPr sz="80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000" b="1" dirty="0">
                <a:solidFill>
                  <a:schemeClr val="accent3">
                    <a:lumMod val="75000"/>
                  </a:schemeClr>
                </a:solidFill>
              </a:rPr>
              <a:t>Etické kodexy</a:t>
            </a:r>
            <a:endParaRPr lang="en-US" sz="1000" b="1" dirty="0">
              <a:solidFill>
                <a:schemeClr val="accent3">
                  <a:lumMod val="75000"/>
                </a:schemeClr>
              </a:solidFill>
            </a:endParaRPr>
          </a:p>
        </p:txBody>
      </p:sp>
      <p:sp>
        <p:nvSpPr>
          <p:cNvPr id="10" name="TextovéPole 9">
            <a:extLst>
              <a:ext uri="{FF2B5EF4-FFF2-40B4-BE49-F238E27FC236}">
                <a16:creationId xmlns:a16="http://schemas.microsoft.com/office/drawing/2014/main" id="{93890FAA-7775-43DC-5BAF-138F8C7913DE}"/>
              </a:ext>
            </a:extLst>
          </p:cNvPr>
          <p:cNvSpPr txBox="1"/>
          <p:nvPr/>
        </p:nvSpPr>
        <p:spPr>
          <a:xfrm>
            <a:off x="6096000" y="2187363"/>
            <a:ext cx="5022752" cy="1754326"/>
          </a:xfrm>
          <a:prstGeom prst="rect">
            <a:avLst/>
          </a:prstGeom>
          <a:noFill/>
        </p:spPr>
        <p:txBody>
          <a:bodyPr wrap="square" lIns="91440" tIns="45720" rIns="91440" bIns="45720" anchor="t">
            <a:spAutoFit/>
          </a:bodyPr>
          <a:lstStyle/>
          <a:p>
            <a:pPr marL="0" indent="0" algn="just">
              <a:buNone/>
            </a:pPr>
            <a:r>
              <a:rPr lang="cs-CZ" sz="1200" dirty="0"/>
              <a:t>Vedle strategií, které jsou především nástrojem řízení, mají významnou pozici také Etické kodexy. Stanoví pravidla očekávaného chování na pracovišti a konkretizují využití morálních zásad v praxi. Nejedná se o právně závazné dokumenty. Je na ně ale možné odkazovat při vyhodnocování porušení jiných předpisů, pokud dotčený jednal v rozporu s etickými pravidly, o kterých byl informován. Závažné porušování etického kodexu může být důvodem pro využití sankcí pracovního práva.</a:t>
            </a:r>
          </a:p>
        </p:txBody>
      </p:sp>
      <p:sp>
        <p:nvSpPr>
          <p:cNvPr id="7" name="TextovéPole 6">
            <a:extLst>
              <a:ext uri="{FF2B5EF4-FFF2-40B4-BE49-F238E27FC236}">
                <a16:creationId xmlns:a16="http://schemas.microsoft.com/office/drawing/2014/main" id="{47E6C6D8-6E5F-C478-D50D-EB296DF90AA6}"/>
              </a:ext>
            </a:extLst>
          </p:cNvPr>
          <p:cNvSpPr txBox="1"/>
          <p:nvPr/>
        </p:nvSpPr>
        <p:spPr>
          <a:xfrm>
            <a:off x="6096000" y="4288245"/>
            <a:ext cx="4442312" cy="369332"/>
          </a:xfrm>
          <a:prstGeom prst="rect">
            <a:avLst/>
          </a:prstGeom>
          <a:noFill/>
        </p:spPr>
        <p:txBody>
          <a:bodyPr wrap="square">
            <a:spAutoFit/>
          </a:bodyPr>
          <a:lstStyle/>
          <a:p>
            <a:r>
              <a:rPr lang="cs-CZ" dirty="0">
                <a:hlinkClick r:id="rId2"/>
              </a:rPr>
              <a:t>Etický kodex Colsys</a:t>
            </a:r>
            <a:endParaRPr lang="cs-CZ" dirty="0"/>
          </a:p>
        </p:txBody>
      </p:sp>
    </p:spTree>
    <p:extLst>
      <p:ext uri="{BB962C8B-B14F-4D97-AF65-F5344CB8AC3E}">
        <p14:creationId xmlns:p14="http://schemas.microsoft.com/office/powerpoint/2010/main" val="3700021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4919D0-F177-4BBA-9A0B-DBA69E2ED764}"/>
              </a:ext>
            </a:extLst>
          </p:cNvPr>
          <p:cNvSpPr>
            <a:spLocks noGrp="1"/>
          </p:cNvSpPr>
          <p:nvPr>
            <p:ph type="title"/>
          </p:nvPr>
        </p:nvSpPr>
        <p:spPr>
          <a:xfrm>
            <a:off x="8181782" y="899826"/>
            <a:ext cx="2901039" cy="729477"/>
          </a:xfrm>
        </p:spPr>
        <p:txBody>
          <a:bodyPr rtlCol="0">
            <a:normAutofit/>
          </a:bodyPr>
          <a:lstStyle/>
          <a:p>
            <a:pPr algn="ctr" rtl="0"/>
            <a:r>
              <a:rPr lang="cs" sz="4400" u="sng" dirty="0">
                <a:solidFill>
                  <a:schemeClr val="accent3">
                    <a:lumMod val="75000"/>
                  </a:schemeClr>
                </a:solidFill>
              </a:rPr>
              <a:t>OBSAH</a:t>
            </a:r>
          </a:p>
        </p:txBody>
      </p:sp>
      <p:sp>
        <p:nvSpPr>
          <p:cNvPr id="6" name="Kosoúhelník 5">
            <a:extLst>
              <a:ext uri="{FF2B5EF4-FFF2-40B4-BE49-F238E27FC236}">
                <a16:creationId xmlns:a16="http://schemas.microsoft.com/office/drawing/2014/main" id="{04982657-45A6-5B11-B52B-961EB7085AAE}"/>
              </a:ext>
            </a:extLst>
          </p:cNvPr>
          <p:cNvSpPr/>
          <p:nvPr/>
        </p:nvSpPr>
        <p:spPr>
          <a:xfrm flipH="1">
            <a:off x="808654" y="868965"/>
            <a:ext cx="1642188" cy="3217842"/>
          </a:xfrm>
          <a:prstGeom prst="parallelogram">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cs-CZ"/>
          </a:p>
        </p:txBody>
      </p:sp>
      <p:sp>
        <p:nvSpPr>
          <p:cNvPr id="7" name="Kosoúhelník 6">
            <a:extLst>
              <a:ext uri="{FF2B5EF4-FFF2-40B4-BE49-F238E27FC236}">
                <a16:creationId xmlns:a16="http://schemas.microsoft.com/office/drawing/2014/main" id="{AE9B756B-9FA5-264A-9A72-2B4B33588F9B}"/>
              </a:ext>
            </a:extLst>
          </p:cNvPr>
          <p:cNvSpPr/>
          <p:nvPr/>
        </p:nvSpPr>
        <p:spPr>
          <a:xfrm flipH="1">
            <a:off x="4648201" y="2067340"/>
            <a:ext cx="1642188" cy="3217842"/>
          </a:xfrm>
          <a:prstGeom prst="parallelogram">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cs-CZ"/>
          </a:p>
        </p:txBody>
      </p:sp>
      <p:sp>
        <p:nvSpPr>
          <p:cNvPr id="8" name="Kosoúhelník 7">
            <a:extLst>
              <a:ext uri="{FF2B5EF4-FFF2-40B4-BE49-F238E27FC236}">
                <a16:creationId xmlns:a16="http://schemas.microsoft.com/office/drawing/2014/main" id="{679EC2FB-C1C6-5920-CC81-EE92606770A9}"/>
              </a:ext>
            </a:extLst>
          </p:cNvPr>
          <p:cNvSpPr/>
          <p:nvPr/>
        </p:nvSpPr>
        <p:spPr>
          <a:xfrm flipH="1">
            <a:off x="8487748" y="3144888"/>
            <a:ext cx="1642188" cy="3217842"/>
          </a:xfrm>
          <a:prstGeom prst="parallelogram">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cs-CZ"/>
          </a:p>
        </p:txBody>
      </p:sp>
      <p:pic>
        <p:nvPicPr>
          <p:cNvPr id="10" name="Zástupný obsah 9" descr="Odznak 1 obrys">
            <a:extLst>
              <a:ext uri="{FF2B5EF4-FFF2-40B4-BE49-F238E27FC236}">
                <a16:creationId xmlns:a16="http://schemas.microsoft.com/office/drawing/2014/main" id="{7055BA53-C68E-AB35-48BF-D4691993C873}"/>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1919" y="984621"/>
            <a:ext cx="914400" cy="914400"/>
          </a:xfrm>
        </p:spPr>
      </p:pic>
      <p:pic>
        <p:nvPicPr>
          <p:cNvPr id="12" name="Grafický objekt 11" descr="Odznak obrys">
            <a:extLst>
              <a:ext uri="{FF2B5EF4-FFF2-40B4-BE49-F238E27FC236}">
                <a16:creationId xmlns:a16="http://schemas.microsoft.com/office/drawing/2014/main" id="{203A4DDD-4524-B5DC-733B-F5366AEEC28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64359" y="2122378"/>
            <a:ext cx="914400" cy="914400"/>
          </a:xfrm>
          <a:prstGeom prst="rect">
            <a:avLst/>
          </a:prstGeom>
        </p:spPr>
      </p:pic>
      <p:pic>
        <p:nvPicPr>
          <p:cNvPr id="14" name="Grafický objekt 13" descr="Odznak 3 obrys">
            <a:extLst>
              <a:ext uri="{FF2B5EF4-FFF2-40B4-BE49-F238E27FC236}">
                <a16:creationId xmlns:a16="http://schemas.microsoft.com/office/drawing/2014/main" id="{18F10E7B-27E2-13A1-C22C-FDD364F737B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717902" y="3219061"/>
            <a:ext cx="914400" cy="914400"/>
          </a:xfrm>
          <a:prstGeom prst="rect">
            <a:avLst/>
          </a:prstGeom>
        </p:spPr>
      </p:pic>
      <p:cxnSp>
        <p:nvCxnSpPr>
          <p:cNvPr id="16" name="Přímá spojnice 15">
            <a:extLst>
              <a:ext uri="{FF2B5EF4-FFF2-40B4-BE49-F238E27FC236}">
                <a16:creationId xmlns:a16="http://schemas.microsoft.com/office/drawing/2014/main" id="{45ED02CC-FF24-8331-3A22-9BB51741E544}"/>
              </a:ext>
            </a:extLst>
          </p:cNvPr>
          <p:cNvCxnSpPr/>
          <p:nvPr/>
        </p:nvCxnSpPr>
        <p:spPr>
          <a:xfrm flipV="1">
            <a:off x="671804" y="2067340"/>
            <a:ext cx="3545633" cy="55038"/>
          </a:xfrm>
          <a:prstGeom prst="line">
            <a:avLst/>
          </a:prstGeom>
        </p:spPr>
        <p:style>
          <a:lnRef idx="1">
            <a:schemeClr val="accent5"/>
          </a:lnRef>
          <a:fillRef idx="0">
            <a:schemeClr val="accent5"/>
          </a:fillRef>
          <a:effectRef idx="0">
            <a:schemeClr val="accent5"/>
          </a:effectRef>
          <a:fontRef idx="minor">
            <a:schemeClr val="tx1"/>
          </a:fontRef>
        </p:style>
      </p:cxnSp>
      <p:cxnSp>
        <p:nvCxnSpPr>
          <p:cNvPr id="17" name="Přímá spojnice 16">
            <a:extLst>
              <a:ext uri="{FF2B5EF4-FFF2-40B4-BE49-F238E27FC236}">
                <a16:creationId xmlns:a16="http://schemas.microsoft.com/office/drawing/2014/main" id="{D3FBE1FF-45C5-0B55-EEFD-88CF59C2E9C2}"/>
              </a:ext>
            </a:extLst>
          </p:cNvPr>
          <p:cNvCxnSpPr/>
          <p:nvPr/>
        </p:nvCxnSpPr>
        <p:spPr>
          <a:xfrm flipV="1">
            <a:off x="4517572" y="3144888"/>
            <a:ext cx="3545633" cy="55038"/>
          </a:xfrm>
          <a:prstGeom prst="line">
            <a:avLst/>
          </a:prstGeom>
        </p:spPr>
        <p:style>
          <a:lnRef idx="1">
            <a:schemeClr val="accent5"/>
          </a:lnRef>
          <a:fillRef idx="0">
            <a:schemeClr val="accent5"/>
          </a:fillRef>
          <a:effectRef idx="0">
            <a:schemeClr val="accent5"/>
          </a:effectRef>
          <a:fontRef idx="minor">
            <a:schemeClr val="tx1"/>
          </a:fontRef>
        </p:style>
      </p:cxnSp>
      <p:cxnSp>
        <p:nvCxnSpPr>
          <p:cNvPr id="18" name="Přímá spojnice 17">
            <a:extLst>
              <a:ext uri="{FF2B5EF4-FFF2-40B4-BE49-F238E27FC236}">
                <a16:creationId xmlns:a16="http://schemas.microsoft.com/office/drawing/2014/main" id="{17314B99-78C8-D5C6-E574-07C54EF914E6}"/>
              </a:ext>
            </a:extLst>
          </p:cNvPr>
          <p:cNvCxnSpPr/>
          <p:nvPr/>
        </p:nvCxnSpPr>
        <p:spPr>
          <a:xfrm flipV="1">
            <a:off x="8234265" y="4207634"/>
            <a:ext cx="3545633" cy="55038"/>
          </a:xfrm>
          <a:prstGeom prst="line">
            <a:avLst/>
          </a:prstGeom>
        </p:spPr>
        <p:style>
          <a:lnRef idx="1">
            <a:schemeClr val="accent5"/>
          </a:lnRef>
          <a:fillRef idx="0">
            <a:schemeClr val="accent5"/>
          </a:fillRef>
          <a:effectRef idx="0">
            <a:schemeClr val="accent5"/>
          </a:effectRef>
          <a:fontRef idx="minor">
            <a:schemeClr val="tx1"/>
          </a:fontRef>
        </p:style>
      </p:cxnSp>
      <p:sp>
        <p:nvSpPr>
          <p:cNvPr id="20" name="TextovéPole 19">
            <a:extLst>
              <a:ext uri="{FF2B5EF4-FFF2-40B4-BE49-F238E27FC236}">
                <a16:creationId xmlns:a16="http://schemas.microsoft.com/office/drawing/2014/main" id="{BDD71254-21E2-BCAE-173D-4A646094976F}"/>
              </a:ext>
            </a:extLst>
          </p:cNvPr>
          <p:cNvSpPr txBox="1"/>
          <p:nvPr/>
        </p:nvSpPr>
        <p:spPr>
          <a:xfrm>
            <a:off x="2233904" y="1106715"/>
            <a:ext cx="1642188" cy="1015663"/>
          </a:xfrm>
          <a:prstGeom prst="rect">
            <a:avLst/>
          </a:prstGeom>
          <a:noFill/>
        </p:spPr>
        <p:txBody>
          <a:bodyPr wrap="square" rtlCol="0">
            <a:spAutoFit/>
          </a:bodyPr>
          <a:lstStyle/>
          <a:p>
            <a:r>
              <a:rPr lang="cs-CZ" sz="2000" b="1" dirty="0"/>
              <a:t>ZÁKLADNÍ FAKTA O KORUPCI</a:t>
            </a:r>
          </a:p>
        </p:txBody>
      </p:sp>
      <p:sp>
        <p:nvSpPr>
          <p:cNvPr id="22" name="TextovéPole 21">
            <a:extLst>
              <a:ext uri="{FF2B5EF4-FFF2-40B4-BE49-F238E27FC236}">
                <a16:creationId xmlns:a16="http://schemas.microsoft.com/office/drawing/2014/main" id="{86CC9C8A-7F34-387D-4031-01560216B744}"/>
              </a:ext>
            </a:extLst>
          </p:cNvPr>
          <p:cNvSpPr txBox="1"/>
          <p:nvPr/>
        </p:nvSpPr>
        <p:spPr>
          <a:xfrm>
            <a:off x="6096000" y="2492040"/>
            <a:ext cx="1642188" cy="707886"/>
          </a:xfrm>
          <a:prstGeom prst="rect">
            <a:avLst/>
          </a:prstGeom>
          <a:noFill/>
        </p:spPr>
        <p:txBody>
          <a:bodyPr wrap="square" rtlCol="0">
            <a:spAutoFit/>
          </a:bodyPr>
          <a:lstStyle/>
          <a:p>
            <a:r>
              <a:rPr lang="cs-CZ" sz="2000" b="1" dirty="0"/>
              <a:t>KORUPČNÍ SITUACE</a:t>
            </a:r>
          </a:p>
        </p:txBody>
      </p:sp>
      <p:sp>
        <p:nvSpPr>
          <p:cNvPr id="23" name="TextovéPole 22">
            <a:extLst>
              <a:ext uri="{FF2B5EF4-FFF2-40B4-BE49-F238E27FC236}">
                <a16:creationId xmlns:a16="http://schemas.microsoft.com/office/drawing/2014/main" id="{863A9BBA-78E2-73AC-4389-C296624ED231}"/>
              </a:ext>
            </a:extLst>
          </p:cNvPr>
          <p:cNvSpPr txBox="1"/>
          <p:nvPr/>
        </p:nvSpPr>
        <p:spPr>
          <a:xfrm>
            <a:off x="10007081" y="3554786"/>
            <a:ext cx="1516226" cy="707886"/>
          </a:xfrm>
          <a:prstGeom prst="rect">
            <a:avLst/>
          </a:prstGeom>
          <a:noFill/>
        </p:spPr>
        <p:txBody>
          <a:bodyPr wrap="square" rtlCol="0">
            <a:spAutoFit/>
          </a:bodyPr>
          <a:lstStyle/>
          <a:p>
            <a:r>
              <a:rPr lang="cs-CZ" sz="2000" b="1" dirty="0"/>
              <a:t>PREVENCE KORUPCE</a:t>
            </a:r>
          </a:p>
        </p:txBody>
      </p:sp>
      <p:sp>
        <p:nvSpPr>
          <p:cNvPr id="24" name="TextovéPole 23">
            <a:extLst>
              <a:ext uri="{FF2B5EF4-FFF2-40B4-BE49-F238E27FC236}">
                <a16:creationId xmlns:a16="http://schemas.microsoft.com/office/drawing/2014/main" id="{8F6E52D6-06B2-B916-CCBA-95D4E57B0E61}"/>
              </a:ext>
            </a:extLst>
          </p:cNvPr>
          <p:cNvSpPr txBox="1"/>
          <p:nvPr/>
        </p:nvSpPr>
        <p:spPr>
          <a:xfrm>
            <a:off x="940062" y="2127911"/>
            <a:ext cx="3277375" cy="261610"/>
          </a:xfrm>
          <a:prstGeom prst="rect">
            <a:avLst/>
          </a:prstGeom>
          <a:noFill/>
        </p:spPr>
        <p:txBody>
          <a:bodyPr wrap="square" rtlCol="0">
            <a:spAutoFit/>
          </a:bodyPr>
          <a:lstStyle/>
          <a:p>
            <a:r>
              <a:rPr lang="cs-CZ" sz="1100" dirty="0">
                <a:solidFill>
                  <a:schemeClr val="bg1"/>
                </a:solidFill>
              </a:rPr>
              <a:t>Definice korupce………………..………………..3</a:t>
            </a:r>
          </a:p>
        </p:txBody>
      </p:sp>
      <p:sp>
        <p:nvSpPr>
          <p:cNvPr id="25" name="TextovéPole 24">
            <a:extLst>
              <a:ext uri="{FF2B5EF4-FFF2-40B4-BE49-F238E27FC236}">
                <a16:creationId xmlns:a16="http://schemas.microsoft.com/office/drawing/2014/main" id="{7E23AF11-ECB4-BB1C-CDBC-AF4F1CFBFF3F}"/>
              </a:ext>
            </a:extLst>
          </p:cNvPr>
          <p:cNvSpPr txBox="1"/>
          <p:nvPr/>
        </p:nvSpPr>
        <p:spPr>
          <a:xfrm>
            <a:off x="994487" y="2341191"/>
            <a:ext cx="3222950" cy="261610"/>
          </a:xfrm>
          <a:prstGeom prst="rect">
            <a:avLst/>
          </a:prstGeom>
          <a:noFill/>
        </p:spPr>
        <p:txBody>
          <a:bodyPr wrap="square" rtlCol="0">
            <a:spAutoFit/>
          </a:bodyPr>
          <a:lstStyle/>
          <a:p>
            <a:r>
              <a:rPr lang="cs-CZ" sz="1100" dirty="0">
                <a:solidFill>
                  <a:schemeClr val="bg1"/>
                </a:solidFill>
              </a:rPr>
              <a:t>Formy korupce………………………………...…5</a:t>
            </a:r>
          </a:p>
        </p:txBody>
      </p:sp>
      <p:sp>
        <p:nvSpPr>
          <p:cNvPr id="26" name="TextovéPole 25">
            <a:extLst>
              <a:ext uri="{FF2B5EF4-FFF2-40B4-BE49-F238E27FC236}">
                <a16:creationId xmlns:a16="http://schemas.microsoft.com/office/drawing/2014/main" id="{F657ADEF-284A-23B3-8A67-67565C423447}"/>
              </a:ext>
            </a:extLst>
          </p:cNvPr>
          <p:cNvSpPr txBox="1"/>
          <p:nvPr/>
        </p:nvSpPr>
        <p:spPr>
          <a:xfrm>
            <a:off x="1005955" y="2592527"/>
            <a:ext cx="3211481" cy="261610"/>
          </a:xfrm>
          <a:prstGeom prst="rect">
            <a:avLst/>
          </a:prstGeom>
          <a:noFill/>
        </p:spPr>
        <p:txBody>
          <a:bodyPr wrap="square" rtlCol="0">
            <a:spAutoFit/>
          </a:bodyPr>
          <a:lstStyle/>
          <a:p>
            <a:r>
              <a:rPr lang="cs-CZ" sz="1100" dirty="0">
                <a:solidFill>
                  <a:schemeClr val="bg1"/>
                </a:solidFill>
              </a:rPr>
              <a:t>Trestní právo…………………………………...…6</a:t>
            </a:r>
          </a:p>
        </p:txBody>
      </p:sp>
      <p:sp>
        <p:nvSpPr>
          <p:cNvPr id="27" name="TextovéPole 26">
            <a:extLst>
              <a:ext uri="{FF2B5EF4-FFF2-40B4-BE49-F238E27FC236}">
                <a16:creationId xmlns:a16="http://schemas.microsoft.com/office/drawing/2014/main" id="{4837617C-5465-6A9B-6664-C4A93538AC78}"/>
              </a:ext>
            </a:extLst>
          </p:cNvPr>
          <p:cNvSpPr txBox="1"/>
          <p:nvPr/>
        </p:nvSpPr>
        <p:spPr>
          <a:xfrm>
            <a:off x="1030257" y="2805807"/>
            <a:ext cx="3158412" cy="261610"/>
          </a:xfrm>
          <a:prstGeom prst="rect">
            <a:avLst/>
          </a:prstGeom>
          <a:noFill/>
        </p:spPr>
        <p:txBody>
          <a:bodyPr wrap="square" rtlCol="0">
            <a:spAutoFit/>
          </a:bodyPr>
          <a:lstStyle/>
          <a:p>
            <a:r>
              <a:rPr lang="cs-CZ" sz="1100" dirty="0">
                <a:solidFill>
                  <a:schemeClr val="bg1"/>
                </a:solidFill>
              </a:rPr>
              <a:t>Motivace korupčního jednání…………….....8</a:t>
            </a:r>
          </a:p>
        </p:txBody>
      </p:sp>
      <p:sp>
        <p:nvSpPr>
          <p:cNvPr id="28" name="TextovéPole 27">
            <a:extLst>
              <a:ext uri="{FF2B5EF4-FFF2-40B4-BE49-F238E27FC236}">
                <a16:creationId xmlns:a16="http://schemas.microsoft.com/office/drawing/2014/main" id="{F3E25D20-1BD9-18B8-5BCC-445025054246}"/>
              </a:ext>
            </a:extLst>
          </p:cNvPr>
          <p:cNvSpPr txBox="1"/>
          <p:nvPr/>
        </p:nvSpPr>
        <p:spPr>
          <a:xfrm>
            <a:off x="1071463" y="3055439"/>
            <a:ext cx="3729136" cy="261610"/>
          </a:xfrm>
          <a:prstGeom prst="rect">
            <a:avLst/>
          </a:prstGeom>
          <a:noFill/>
        </p:spPr>
        <p:txBody>
          <a:bodyPr wrap="square" rtlCol="0">
            <a:spAutoFit/>
          </a:bodyPr>
          <a:lstStyle/>
          <a:p>
            <a:r>
              <a:rPr lang="cs-CZ" sz="1100" dirty="0">
                <a:solidFill>
                  <a:schemeClr val="bg1"/>
                </a:solidFill>
              </a:rPr>
              <a:t>Indikátory korupce…………………………….9</a:t>
            </a:r>
          </a:p>
        </p:txBody>
      </p:sp>
      <p:sp>
        <p:nvSpPr>
          <p:cNvPr id="29" name="TextovéPole 28">
            <a:extLst>
              <a:ext uri="{FF2B5EF4-FFF2-40B4-BE49-F238E27FC236}">
                <a16:creationId xmlns:a16="http://schemas.microsoft.com/office/drawing/2014/main" id="{63734E8D-C8CD-7FF9-EC53-447B82921EAB}"/>
              </a:ext>
            </a:extLst>
          </p:cNvPr>
          <p:cNvSpPr txBox="1"/>
          <p:nvPr/>
        </p:nvSpPr>
        <p:spPr>
          <a:xfrm>
            <a:off x="4800599" y="3215021"/>
            <a:ext cx="3729136" cy="261610"/>
          </a:xfrm>
          <a:prstGeom prst="rect">
            <a:avLst/>
          </a:prstGeom>
          <a:noFill/>
        </p:spPr>
        <p:txBody>
          <a:bodyPr wrap="square" rtlCol="0">
            <a:spAutoFit/>
          </a:bodyPr>
          <a:lstStyle/>
          <a:p>
            <a:r>
              <a:rPr lang="cs-CZ" sz="1100" dirty="0">
                <a:solidFill>
                  <a:schemeClr val="bg1"/>
                </a:solidFill>
              </a:rPr>
              <a:t>Charakteristika korupční výzvy a nátlaku….12</a:t>
            </a:r>
          </a:p>
        </p:txBody>
      </p:sp>
      <p:sp>
        <p:nvSpPr>
          <p:cNvPr id="30" name="TextovéPole 29">
            <a:extLst>
              <a:ext uri="{FF2B5EF4-FFF2-40B4-BE49-F238E27FC236}">
                <a16:creationId xmlns:a16="http://schemas.microsoft.com/office/drawing/2014/main" id="{45B0F4FB-17C5-7CF1-9280-4A3BCE15377D}"/>
              </a:ext>
            </a:extLst>
          </p:cNvPr>
          <p:cNvSpPr txBox="1"/>
          <p:nvPr/>
        </p:nvSpPr>
        <p:spPr>
          <a:xfrm>
            <a:off x="4822765" y="3429000"/>
            <a:ext cx="3277375" cy="261610"/>
          </a:xfrm>
          <a:prstGeom prst="rect">
            <a:avLst/>
          </a:prstGeom>
          <a:noFill/>
        </p:spPr>
        <p:txBody>
          <a:bodyPr wrap="square" rtlCol="0">
            <a:spAutoFit/>
          </a:bodyPr>
          <a:lstStyle/>
          <a:p>
            <a:r>
              <a:rPr lang="cs-CZ" sz="1100" dirty="0">
                <a:solidFill>
                  <a:schemeClr val="bg1"/>
                </a:solidFill>
              </a:rPr>
              <a:t>Eliminace korupčního chování……………...13</a:t>
            </a:r>
          </a:p>
        </p:txBody>
      </p:sp>
      <p:sp>
        <p:nvSpPr>
          <p:cNvPr id="31" name="TextovéPole 30">
            <a:extLst>
              <a:ext uri="{FF2B5EF4-FFF2-40B4-BE49-F238E27FC236}">
                <a16:creationId xmlns:a16="http://schemas.microsoft.com/office/drawing/2014/main" id="{8B7B88FB-38F3-BC24-8ED2-6845A14166A9}"/>
              </a:ext>
            </a:extLst>
          </p:cNvPr>
          <p:cNvSpPr txBox="1"/>
          <p:nvPr/>
        </p:nvSpPr>
        <p:spPr>
          <a:xfrm>
            <a:off x="4851923" y="3676261"/>
            <a:ext cx="3277375" cy="261610"/>
          </a:xfrm>
          <a:prstGeom prst="rect">
            <a:avLst/>
          </a:prstGeom>
          <a:noFill/>
        </p:spPr>
        <p:txBody>
          <a:bodyPr wrap="square" rtlCol="0">
            <a:spAutoFit/>
          </a:bodyPr>
          <a:lstStyle/>
          <a:p>
            <a:r>
              <a:rPr lang="cs-CZ" sz="1100" dirty="0" err="1">
                <a:solidFill>
                  <a:schemeClr val="bg1"/>
                </a:solidFill>
              </a:rPr>
              <a:t>Whistleblowing</a:t>
            </a:r>
            <a:r>
              <a:rPr lang="cs-CZ" sz="1100" dirty="0">
                <a:solidFill>
                  <a:schemeClr val="bg1"/>
                </a:solidFill>
              </a:rPr>
              <a:t>……………..............................17</a:t>
            </a:r>
          </a:p>
        </p:txBody>
      </p:sp>
      <p:sp>
        <p:nvSpPr>
          <p:cNvPr id="32" name="TextovéPole 31">
            <a:extLst>
              <a:ext uri="{FF2B5EF4-FFF2-40B4-BE49-F238E27FC236}">
                <a16:creationId xmlns:a16="http://schemas.microsoft.com/office/drawing/2014/main" id="{FF33099B-EF5E-6347-B21B-A446C6CD75AB}"/>
              </a:ext>
            </a:extLst>
          </p:cNvPr>
          <p:cNvSpPr txBox="1"/>
          <p:nvPr/>
        </p:nvSpPr>
        <p:spPr>
          <a:xfrm>
            <a:off x="8623435" y="4281301"/>
            <a:ext cx="3277375" cy="261610"/>
          </a:xfrm>
          <a:prstGeom prst="rect">
            <a:avLst/>
          </a:prstGeom>
          <a:noFill/>
        </p:spPr>
        <p:txBody>
          <a:bodyPr wrap="square" rtlCol="0">
            <a:spAutoFit/>
          </a:bodyPr>
          <a:lstStyle/>
          <a:p>
            <a:r>
              <a:rPr lang="cs-CZ" sz="1100" dirty="0">
                <a:solidFill>
                  <a:schemeClr val="bg1"/>
                </a:solidFill>
              </a:rPr>
              <a:t>Preventivní opatření proti korupci………...19</a:t>
            </a:r>
          </a:p>
        </p:txBody>
      </p:sp>
      <p:sp>
        <p:nvSpPr>
          <p:cNvPr id="33" name="TextovéPole 32">
            <a:extLst>
              <a:ext uri="{FF2B5EF4-FFF2-40B4-BE49-F238E27FC236}">
                <a16:creationId xmlns:a16="http://schemas.microsoft.com/office/drawing/2014/main" id="{995563D3-CF57-4149-2BFA-554684B9FCF9}"/>
              </a:ext>
            </a:extLst>
          </p:cNvPr>
          <p:cNvSpPr txBox="1"/>
          <p:nvPr/>
        </p:nvSpPr>
        <p:spPr>
          <a:xfrm>
            <a:off x="8626545" y="4515402"/>
            <a:ext cx="3277375" cy="261610"/>
          </a:xfrm>
          <a:prstGeom prst="rect">
            <a:avLst/>
          </a:prstGeom>
          <a:noFill/>
        </p:spPr>
        <p:txBody>
          <a:bodyPr wrap="square" rtlCol="0">
            <a:spAutoFit/>
          </a:bodyPr>
          <a:lstStyle/>
          <a:p>
            <a:r>
              <a:rPr lang="cs-CZ" sz="1100" dirty="0">
                <a:solidFill>
                  <a:schemeClr val="bg1"/>
                </a:solidFill>
              </a:rPr>
              <a:t>Občanská kontrola……………….……….....21</a:t>
            </a:r>
          </a:p>
        </p:txBody>
      </p:sp>
    </p:spTree>
    <p:extLst>
      <p:ext uri="{BB962C8B-B14F-4D97-AF65-F5344CB8AC3E}">
        <p14:creationId xmlns:p14="http://schemas.microsoft.com/office/powerpoint/2010/main" val="1832431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F9A6A7-7264-D2EB-3609-6F576A639B06}"/>
              </a:ext>
            </a:extLst>
          </p:cNvPr>
          <p:cNvSpPr>
            <a:spLocks noGrp="1"/>
          </p:cNvSpPr>
          <p:nvPr>
            <p:ph type="title"/>
          </p:nvPr>
        </p:nvSpPr>
        <p:spPr>
          <a:xfrm>
            <a:off x="522514" y="457200"/>
            <a:ext cx="6204857" cy="681135"/>
          </a:xfrm>
        </p:spPr>
        <p:txBody>
          <a:bodyPr/>
          <a:lstStyle/>
          <a:p>
            <a:r>
              <a:rPr lang="cs-CZ" dirty="0"/>
              <a:t>Občanská kontrola</a:t>
            </a:r>
          </a:p>
        </p:txBody>
      </p:sp>
      <p:sp>
        <p:nvSpPr>
          <p:cNvPr id="3" name="Zástupný obsah 2">
            <a:extLst>
              <a:ext uri="{FF2B5EF4-FFF2-40B4-BE49-F238E27FC236}">
                <a16:creationId xmlns:a16="http://schemas.microsoft.com/office/drawing/2014/main" id="{27347582-03DB-8AFB-8BF6-8285D2BADC34}"/>
              </a:ext>
            </a:extLst>
          </p:cNvPr>
          <p:cNvSpPr>
            <a:spLocks noGrp="1"/>
          </p:cNvSpPr>
          <p:nvPr>
            <p:ph sz="half" idx="1"/>
          </p:nvPr>
        </p:nvSpPr>
        <p:spPr>
          <a:xfrm>
            <a:off x="522514" y="1138335"/>
            <a:ext cx="5207726" cy="5262465"/>
          </a:xfrm>
        </p:spPr>
        <p:txBody>
          <a:bodyPr>
            <a:normAutofit fontScale="92500" lnSpcReduction="20000"/>
          </a:bodyPr>
          <a:lstStyle/>
          <a:p>
            <a:pPr marL="0" indent="0" algn="just">
              <a:buNone/>
            </a:pPr>
            <a:r>
              <a:rPr lang="cs-CZ" sz="1200" dirty="0"/>
              <a:t>Transparentnost veřejné správy stojí především na </a:t>
            </a:r>
            <a:r>
              <a:rPr lang="cs-CZ" sz="1200" dirty="0">
                <a:solidFill>
                  <a:schemeClr val="accent3">
                    <a:lumMod val="75000"/>
                  </a:schemeClr>
                </a:solidFill>
              </a:rPr>
              <a:t>otevřeném a rovném přístupu k informacím. </a:t>
            </a:r>
            <a:r>
              <a:rPr lang="cs-CZ" sz="1200" dirty="0"/>
              <a:t>Dostupnost informací je základním stavebním kamenem účinné veřejné kontroly. I když zákony zveřejňování informací v mnoha oblastech zásadně upravují, postupovat nad rámec zákona a aktivně poskytovat více informací, než jen nezbytné minimum, ocení nejen odborníci, ale především občanská veřejnost. Zároveň se množstvím proaktivně publikovaných informací reguluje množství žádostí o informace.</a:t>
            </a:r>
          </a:p>
          <a:p>
            <a:pPr marL="0" indent="0">
              <a:buNone/>
            </a:pPr>
            <a:r>
              <a:rPr lang="cs-CZ" sz="1200" b="1" dirty="0"/>
              <a:t>K dobré praxi ve </a:t>
            </a:r>
            <a:r>
              <a:rPr lang="cs-CZ" sz="1200" b="1" dirty="0">
                <a:solidFill>
                  <a:schemeClr val="accent3">
                    <a:lumMod val="75000"/>
                  </a:schemeClr>
                </a:solidFill>
              </a:rPr>
              <a:t>zveřejňování informací </a:t>
            </a:r>
            <a:r>
              <a:rPr lang="cs-CZ" sz="1200" b="1" dirty="0"/>
              <a:t>patří především následující:</a:t>
            </a:r>
          </a:p>
          <a:p>
            <a:pPr>
              <a:buFont typeface="Wingdings" panose="05000000000000000000" pitchFamily="2" charset="2"/>
              <a:buChar char="§"/>
            </a:pPr>
            <a:r>
              <a:rPr lang="cs-CZ" sz="1200" dirty="0"/>
              <a:t>Zveřejňování zápisů z jednání volených orgánů, výběrových a hodnotících komisí</a:t>
            </a:r>
          </a:p>
          <a:p>
            <a:pPr>
              <a:buFont typeface="Wingdings" panose="05000000000000000000" pitchFamily="2" charset="2"/>
              <a:buChar char="§"/>
            </a:pPr>
            <a:r>
              <a:rPr lang="cs-CZ" sz="1200" dirty="0"/>
              <a:t>Zveřejňování výsledků hlasování zastupitelstva (rady)</a:t>
            </a:r>
          </a:p>
          <a:p>
            <a:pPr>
              <a:buFont typeface="Wingdings" panose="05000000000000000000" pitchFamily="2" charset="2"/>
              <a:buChar char="§"/>
            </a:pPr>
            <a:r>
              <a:rPr lang="cs-CZ" sz="1200" dirty="0"/>
              <a:t>Dobrovolné zveřejňování smluv, u kterých to nevyžaduje zákon</a:t>
            </a:r>
          </a:p>
          <a:p>
            <a:pPr>
              <a:buFont typeface="Wingdings" panose="05000000000000000000" pitchFamily="2" charset="2"/>
              <a:buChar char="§"/>
            </a:pPr>
            <a:r>
              <a:rPr lang="cs-CZ" sz="1200" dirty="0"/>
              <a:t>Transparentní účty</a:t>
            </a:r>
          </a:p>
          <a:p>
            <a:pPr>
              <a:buFont typeface="Wingdings" panose="05000000000000000000" pitchFamily="2" charset="2"/>
              <a:buChar char="§"/>
            </a:pPr>
            <a:r>
              <a:rPr lang="cs-CZ" sz="1200" dirty="0"/>
              <a:t>Rozklikávací rozpočty</a:t>
            </a:r>
          </a:p>
          <a:p>
            <a:pPr>
              <a:buFont typeface="Wingdings" panose="05000000000000000000" pitchFamily="2" charset="2"/>
              <a:buChar char="§"/>
            </a:pPr>
            <a:r>
              <a:rPr lang="cs-CZ" sz="1200" dirty="0"/>
              <a:t>Zveřejňování informací o nakládání s majetkem obce</a:t>
            </a:r>
          </a:p>
          <a:p>
            <a:pPr>
              <a:buFont typeface="Wingdings" panose="05000000000000000000" pitchFamily="2" charset="2"/>
              <a:buChar char="§"/>
            </a:pPr>
            <a:r>
              <a:rPr lang="cs-CZ" sz="1200" dirty="0"/>
              <a:t>Informace o poskytovaných financích</a:t>
            </a:r>
          </a:p>
          <a:p>
            <a:pPr>
              <a:buFont typeface="Wingdings" panose="05000000000000000000" pitchFamily="2" charset="2"/>
              <a:buChar char="§"/>
            </a:pPr>
            <a:r>
              <a:rPr lang="cs-CZ" sz="1200" dirty="0"/>
              <a:t>Přehledné odpovědi na žádosti o poskytnutí informace</a:t>
            </a:r>
          </a:p>
          <a:p>
            <a:pPr>
              <a:buFont typeface="Wingdings" panose="05000000000000000000" pitchFamily="2" charset="2"/>
              <a:buChar char="§"/>
            </a:pPr>
            <a:r>
              <a:rPr lang="cs-CZ" sz="1200" dirty="0"/>
              <a:t>Informace o společnostech ovládaných samosprávou</a:t>
            </a:r>
          </a:p>
          <a:p>
            <a:pPr>
              <a:buFont typeface="Wingdings" panose="05000000000000000000" pitchFamily="2" charset="2"/>
              <a:buChar char="§"/>
            </a:pPr>
            <a:r>
              <a:rPr lang="cs-CZ" sz="1200" dirty="0"/>
              <a:t>Archiv elektronické úřední desky</a:t>
            </a:r>
          </a:p>
          <a:p>
            <a:pPr>
              <a:buFont typeface="Wingdings" panose="05000000000000000000" pitchFamily="2" charset="2"/>
              <a:buChar char="§"/>
            </a:pPr>
            <a:r>
              <a:rPr lang="cs-CZ" sz="1200" dirty="0"/>
              <a:t>Přehledné webové stránky</a:t>
            </a:r>
          </a:p>
          <a:p>
            <a:pPr>
              <a:buFont typeface="Wingdings" panose="05000000000000000000" pitchFamily="2" charset="2"/>
              <a:buChar char="§"/>
            </a:pPr>
            <a:r>
              <a:rPr lang="cs-CZ" sz="1200" dirty="0"/>
              <a:t>Poskytování užitečných analytických dat ve strojově zpracovatelné podobě</a:t>
            </a:r>
          </a:p>
        </p:txBody>
      </p:sp>
      <p:graphicFrame>
        <p:nvGraphicFramePr>
          <p:cNvPr id="6" name="Tabulka 6">
            <a:extLst>
              <a:ext uri="{FF2B5EF4-FFF2-40B4-BE49-F238E27FC236}">
                <a16:creationId xmlns:a16="http://schemas.microsoft.com/office/drawing/2014/main" id="{097BA7F2-5B0F-4506-192F-AB20EA7B341F}"/>
              </a:ext>
            </a:extLst>
          </p:cNvPr>
          <p:cNvGraphicFramePr>
            <a:graphicFrameLocks noGrp="1"/>
          </p:cNvGraphicFramePr>
          <p:nvPr>
            <p:ph sz="half" idx="2"/>
            <p:extLst>
              <p:ext uri="{D42A27DB-BD31-4B8C-83A1-F6EECF244321}">
                <p14:modId xmlns:p14="http://schemas.microsoft.com/office/powerpoint/2010/main" val="3747585856"/>
              </p:ext>
            </p:extLst>
          </p:nvPr>
        </p:nvGraphicFramePr>
        <p:xfrm>
          <a:off x="6096000" y="716848"/>
          <a:ext cx="5573484" cy="5677104"/>
        </p:xfrm>
        <a:graphic>
          <a:graphicData uri="http://schemas.openxmlformats.org/drawingml/2006/table">
            <a:tbl>
              <a:tblPr firstRow="1" bandRow="1">
                <a:tableStyleId>{00A15C55-8517-42AA-B614-E9B94910E393}</a:tableStyleId>
              </a:tblPr>
              <a:tblGrid>
                <a:gridCol w="5573484">
                  <a:extLst>
                    <a:ext uri="{9D8B030D-6E8A-4147-A177-3AD203B41FA5}">
                      <a16:colId xmlns:a16="http://schemas.microsoft.com/office/drawing/2014/main" val="483798010"/>
                    </a:ext>
                  </a:extLst>
                </a:gridCol>
              </a:tblGrid>
              <a:tr h="310733">
                <a:tc>
                  <a:txBody>
                    <a:bodyPr/>
                    <a:lstStyle/>
                    <a:p>
                      <a:r>
                        <a:rPr lang="cs-CZ" sz="1400" dirty="0"/>
                        <a:t>Kde hledat informace?</a:t>
                      </a:r>
                    </a:p>
                  </a:txBody>
                  <a:tcPr/>
                </a:tc>
                <a:extLst>
                  <a:ext uri="{0D108BD9-81ED-4DB2-BD59-A6C34878D82A}">
                    <a16:rowId xmlns:a16="http://schemas.microsoft.com/office/drawing/2014/main" val="1217249531"/>
                  </a:ext>
                </a:extLst>
              </a:tr>
              <a:tr h="484705">
                <a:tc>
                  <a:txBody>
                    <a:bodyPr/>
                    <a:lstStyle/>
                    <a:p>
                      <a:r>
                        <a:rPr lang="cs-CZ" sz="1100" dirty="0">
                          <a:hlinkClick r:id="rId2"/>
                        </a:rPr>
                        <a:t>Evropský index kvality veřejné </a:t>
                      </a:r>
                    </a:p>
                    <a:p>
                      <a:r>
                        <a:rPr lang="cs-CZ" sz="1100" dirty="0">
                          <a:hlinkClick r:id="rId2"/>
                        </a:rPr>
                        <a:t>správy (Evropská komise)</a:t>
                      </a:r>
                      <a:endParaRPr lang="cs-CZ" sz="1100" dirty="0"/>
                    </a:p>
                  </a:txBody>
                  <a:tcPr/>
                </a:tc>
                <a:extLst>
                  <a:ext uri="{0D108BD9-81ED-4DB2-BD59-A6C34878D82A}">
                    <a16:rowId xmlns:a16="http://schemas.microsoft.com/office/drawing/2014/main" val="1504198237"/>
                  </a:ext>
                </a:extLst>
              </a:tr>
              <a:tr h="519326">
                <a:tc>
                  <a:txBody>
                    <a:bodyPr/>
                    <a:lstStyle/>
                    <a:p>
                      <a:r>
                        <a:rPr lang="cs-CZ" sz="1200" dirty="0">
                          <a:hlinkClick r:id="rId3"/>
                        </a:rPr>
                        <a:t>Komparativní studie protikorupčních</a:t>
                      </a:r>
                    </a:p>
                    <a:p>
                      <a:r>
                        <a:rPr lang="cs-CZ" sz="1200" dirty="0">
                          <a:hlinkClick r:id="rId3"/>
                        </a:rPr>
                        <a:t>opatření v krajích (Asociace krajů ČR)</a:t>
                      </a:r>
                      <a:endParaRPr lang="cs-CZ" sz="1200" dirty="0"/>
                    </a:p>
                  </a:txBody>
                  <a:tcPr/>
                </a:tc>
                <a:extLst>
                  <a:ext uri="{0D108BD9-81ED-4DB2-BD59-A6C34878D82A}">
                    <a16:rowId xmlns:a16="http://schemas.microsoft.com/office/drawing/2014/main" val="1332051519"/>
                  </a:ext>
                </a:extLst>
              </a:tr>
              <a:tr h="519326">
                <a:tc>
                  <a:txBody>
                    <a:bodyPr/>
                    <a:lstStyle/>
                    <a:p>
                      <a:r>
                        <a:rPr lang="cs-CZ" sz="1200" dirty="0">
                          <a:hlinkClick r:id="rId4"/>
                        </a:rPr>
                        <a:t>Vícekriteriální srovnání krajů z</a:t>
                      </a:r>
                    </a:p>
                    <a:p>
                      <a:r>
                        <a:rPr lang="cs-CZ" sz="1200" dirty="0">
                          <a:hlinkClick r:id="rId4"/>
                        </a:rPr>
                        <a:t>hlediska transparentnosti (Oživení, </a:t>
                      </a:r>
                      <a:r>
                        <a:rPr lang="cs-CZ" sz="1200" dirty="0" err="1">
                          <a:hlinkClick r:id="rId4"/>
                        </a:rPr>
                        <a:t>z.s</a:t>
                      </a:r>
                      <a:r>
                        <a:rPr lang="cs-CZ" sz="1200" dirty="0">
                          <a:hlinkClick r:id="rId4"/>
                        </a:rPr>
                        <a:t>.)</a:t>
                      </a:r>
                      <a:endParaRPr lang="cs-CZ" sz="1200" dirty="0"/>
                    </a:p>
                  </a:txBody>
                  <a:tcPr/>
                </a:tc>
                <a:extLst>
                  <a:ext uri="{0D108BD9-81ED-4DB2-BD59-A6C34878D82A}">
                    <a16:rowId xmlns:a16="http://schemas.microsoft.com/office/drawing/2014/main" val="1633649295"/>
                  </a:ext>
                </a:extLst>
              </a:tr>
              <a:tr h="519326">
                <a:tc>
                  <a:txBody>
                    <a:bodyPr/>
                    <a:lstStyle/>
                    <a:p>
                      <a:r>
                        <a:rPr lang="cs-CZ" sz="1200" dirty="0">
                          <a:hlinkClick r:id="rId5"/>
                        </a:rPr>
                        <a:t>Zadávání veřejných zakázek na </a:t>
                      </a:r>
                    </a:p>
                    <a:p>
                      <a:r>
                        <a:rPr lang="cs-CZ" sz="1200" dirty="0">
                          <a:hlinkClick r:id="rId5"/>
                        </a:rPr>
                        <a:t>regionální úrovni (</a:t>
                      </a:r>
                      <a:r>
                        <a:rPr lang="cs-CZ" sz="1200" dirty="0" err="1">
                          <a:hlinkClick r:id="rId5"/>
                        </a:rPr>
                        <a:t>zIndex</a:t>
                      </a:r>
                      <a:r>
                        <a:rPr lang="cs-CZ" sz="1200" dirty="0">
                          <a:hlinkClick r:id="rId5"/>
                        </a:rPr>
                        <a:t>)</a:t>
                      </a:r>
                      <a:endParaRPr lang="cs-CZ" sz="1200" dirty="0"/>
                    </a:p>
                  </a:txBody>
                  <a:tcPr/>
                </a:tc>
                <a:extLst>
                  <a:ext uri="{0D108BD9-81ED-4DB2-BD59-A6C34878D82A}">
                    <a16:rowId xmlns:a16="http://schemas.microsoft.com/office/drawing/2014/main" val="1453231510"/>
                  </a:ext>
                </a:extLst>
              </a:tr>
              <a:tr h="519326">
                <a:tc>
                  <a:txBody>
                    <a:bodyPr/>
                    <a:lstStyle/>
                    <a:p>
                      <a:r>
                        <a:rPr lang="cs-CZ" sz="1200" dirty="0">
                          <a:hlinkClick r:id="rId6"/>
                        </a:rPr>
                        <a:t>Statistiky trestných činů na regionální</a:t>
                      </a:r>
                    </a:p>
                    <a:p>
                      <a:r>
                        <a:rPr lang="cs-CZ" sz="1200" dirty="0">
                          <a:hlinkClick r:id="rId6"/>
                        </a:rPr>
                        <a:t>a lokální úrovni (Otevřená společnost, o.p.s</a:t>
                      </a:r>
                      <a:r>
                        <a:rPr lang="cs-CZ" sz="1200" dirty="0"/>
                        <a:t>.)</a:t>
                      </a:r>
                    </a:p>
                  </a:txBody>
                  <a:tcPr/>
                </a:tc>
                <a:extLst>
                  <a:ext uri="{0D108BD9-81ED-4DB2-BD59-A6C34878D82A}">
                    <a16:rowId xmlns:a16="http://schemas.microsoft.com/office/drawing/2014/main" val="583188520"/>
                  </a:ext>
                </a:extLst>
              </a:tr>
              <a:tr h="519326">
                <a:tc>
                  <a:txBody>
                    <a:bodyPr/>
                    <a:lstStyle/>
                    <a:p>
                      <a:r>
                        <a:rPr lang="cs-CZ" sz="1200" dirty="0">
                          <a:hlinkClick r:id="rId7"/>
                        </a:rPr>
                        <a:t>Analýza soudních rozhodnutí</a:t>
                      </a:r>
                    </a:p>
                    <a:p>
                      <a:r>
                        <a:rPr lang="cs-CZ" sz="1200" dirty="0">
                          <a:hlinkClick r:id="rId7"/>
                        </a:rPr>
                        <a:t>(Asociace pro transparentnost, </a:t>
                      </a:r>
                      <a:r>
                        <a:rPr lang="cs-CZ" sz="1200" dirty="0" err="1">
                          <a:hlinkClick r:id="rId7"/>
                        </a:rPr>
                        <a:t>z.s</a:t>
                      </a:r>
                      <a:r>
                        <a:rPr lang="cs-CZ" sz="1200" dirty="0">
                          <a:hlinkClick r:id="rId7"/>
                        </a:rPr>
                        <a:t>.)</a:t>
                      </a:r>
                      <a:endParaRPr lang="cs-CZ" sz="1200" dirty="0"/>
                    </a:p>
                  </a:txBody>
                  <a:tcPr/>
                </a:tc>
                <a:extLst>
                  <a:ext uri="{0D108BD9-81ED-4DB2-BD59-A6C34878D82A}">
                    <a16:rowId xmlns:a16="http://schemas.microsoft.com/office/drawing/2014/main" val="1273629457"/>
                  </a:ext>
                </a:extLst>
              </a:tr>
              <a:tr h="727058">
                <a:tc>
                  <a:txBody>
                    <a:bodyPr/>
                    <a:lstStyle/>
                    <a:p>
                      <a:r>
                        <a:rPr lang="cs-CZ" sz="1200" dirty="0">
                          <a:hlinkClick r:id="rId8"/>
                        </a:rPr>
                        <a:t>Analýza statistiky žádostí o informace</a:t>
                      </a:r>
                    </a:p>
                    <a:p>
                      <a:r>
                        <a:rPr lang="cs-CZ" sz="1200" dirty="0">
                          <a:hlinkClick r:id="rId8"/>
                        </a:rPr>
                        <a:t>a podnětů na ÚOHS</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hlinkClick r:id="rId8"/>
                        </a:rPr>
                        <a:t>(Asociace pro transparentnost, </a:t>
                      </a:r>
                      <a:r>
                        <a:rPr lang="cs-CZ" sz="1200" dirty="0" err="1">
                          <a:hlinkClick r:id="rId8"/>
                        </a:rPr>
                        <a:t>z.s</a:t>
                      </a:r>
                      <a:r>
                        <a:rPr lang="cs-CZ" sz="1200" dirty="0">
                          <a:hlinkClick r:id="rId8"/>
                        </a:rPr>
                        <a:t>.)</a:t>
                      </a:r>
                      <a:endParaRPr lang="cs-CZ" sz="1200" dirty="0"/>
                    </a:p>
                  </a:txBody>
                  <a:tcPr/>
                </a:tc>
                <a:extLst>
                  <a:ext uri="{0D108BD9-81ED-4DB2-BD59-A6C34878D82A}">
                    <a16:rowId xmlns:a16="http://schemas.microsoft.com/office/drawing/2014/main" val="2637449556"/>
                  </a:ext>
                </a:extLst>
              </a:tr>
              <a:tr h="519326">
                <a:tc>
                  <a:txBody>
                    <a:bodyPr/>
                    <a:lstStyle/>
                    <a:p>
                      <a:r>
                        <a:rPr lang="cs-CZ" sz="1200" dirty="0">
                          <a:hlinkClick r:id="rId9"/>
                        </a:rPr>
                        <a:t>Analýza kontrolních závěrů NKÚ</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hlinkClick r:id="rId9"/>
                        </a:rPr>
                        <a:t>(Asociace pro transparentnost, </a:t>
                      </a:r>
                      <a:r>
                        <a:rPr lang="cs-CZ" sz="1200" dirty="0" err="1">
                          <a:hlinkClick r:id="rId9"/>
                        </a:rPr>
                        <a:t>z.s</a:t>
                      </a:r>
                      <a:r>
                        <a:rPr lang="cs-CZ" sz="1200" dirty="0">
                          <a:hlinkClick r:id="rId9"/>
                        </a:rPr>
                        <a:t>.)</a:t>
                      </a:r>
                      <a:endParaRPr lang="cs-CZ" sz="1200" dirty="0"/>
                    </a:p>
                  </a:txBody>
                  <a:tcPr/>
                </a:tc>
                <a:extLst>
                  <a:ext uri="{0D108BD9-81ED-4DB2-BD59-A6C34878D82A}">
                    <a16:rowId xmlns:a16="http://schemas.microsoft.com/office/drawing/2014/main" val="914348859"/>
                  </a:ext>
                </a:extLst>
              </a:tr>
              <a:tr h="519326">
                <a:tc>
                  <a:txBody>
                    <a:bodyPr/>
                    <a:lstStyle/>
                    <a:p>
                      <a:r>
                        <a:rPr lang="cs-CZ" sz="1200" dirty="0">
                          <a:hlinkClick r:id="rId10"/>
                        </a:rPr>
                        <a:t>Analýza grantových programů</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hlinkClick r:id="rId10"/>
                        </a:rPr>
                        <a:t>(Asociace pro transparentnost, </a:t>
                      </a:r>
                      <a:r>
                        <a:rPr lang="cs-CZ" sz="1200" dirty="0" err="1">
                          <a:hlinkClick r:id="rId10"/>
                        </a:rPr>
                        <a:t>z.s</a:t>
                      </a:r>
                      <a:r>
                        <a:rPr lang="cs-CZ" sz="1200" dirty="0">
                          <a:hlinkClick r:id="rId10"/>
                        </a:rPr>
                        <a:t>.)</a:t>
                      </a:r>
                      <a:endParaRPr lang="cs-CZ" sz="1200" dirty="0"/>
                    </a:p>
                  </a:txBody>
                  <a:tcPr/>
                </a:tc>
                <a:extLst>
                  <a:ext uri="{0D108BD9-81ED-4DB2-BD59-A6C34878D82A}">
                    <a16:rowId xmlns:a16="http://schemas.microsoft.com/office/drawing/2014/main" val="47179757"/>
                  </a:ext>
                </a:extLst>
              </a:tr>
              <a:tr h="519326">
                <a:tc>
                  <a:txBody>
                    <a:bodyPr/>
                    <a:lstStyle/>
                    <a:p>
                      <a:r>
                        <a:rPr lang="cs-CZ" sz="1200" dirty="0">
                          <a:hlinkClick r:id="rId11"/>
                        </a:rPr>
                        <a:t>Analýza vybraných Místních akčních</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hlinkClick r:id="rId11"/>
                        </a:rPr>
                        <a:t>skupin (Asociace pro transparentnost, </a:t>
                      </a:r>
                      <a:r>
                        <a:rPr lang="cs-CZ" sz="1200" dirty="0" err="1">
                          <a:hlinkClick r:id="rId11"/>
                        </a:rPr>
                        <a:t>z.s</a:t>
                      </a:r>
                      <a:r>
                        <a:rPr lang="cs-CZ" sz="1200" dirty="0">
                          <a:hlinkClick r:id="rId11"/>
                        </a:rPr>
                        <a:t>.)</a:t>
                      </a:r>
                      <a:endParaRPr lang="cs-CZ" sz="1200" dirty="0"/>
                    </a:p>
                  </a:txBody>
                  <a:tcPr/>
                </a:tc>
                <a:extLst>
                  <a:ext uri="{0D108BD9-81ED-4DB2-BD59-A6C34878D82A}">
                    <a16:rowId xmlns:a16="http://schemas.microsoft.com/office/drawing/2014/main" val="1894294672"/>
                  </a:ext>
                </a:extLst>
              </a:tr>
            </a:tbl>
          </a:graphicData>
        </a:graphic>
      </p:graphicFrame>
      <p:sp>
        <p:nvSpPr>
          <p:cNvPr id="5" name="Zástupný symbol pro datum 4">
            <a:extLst>
              <a:ext uri="{FF2B5EF4-FFF2-40B4-BE49-F238E27FC236}">
                <a16:creationId xmlns:a16="http://schemas.microsoft.com/office/drawing/2014/main" id="{12EBCE1A-3569-8E94-0F94-4E474D806646}"/>
              </a:ext>
            </a:extLst>
          </p:cNvPr>
          <p:cNvSpPr>
            <a:spLocks noGrp="1"/>
          </p:cNvSpPr>
          <p:nvPr>
            <p:ph type="dt" sz="half" idx="10"/>
          </p:nvPr>
        </p:nvSpPr>
        <p:spPr>
          <a:xfrm>
            <a:off x="8776439" y="274320"/>
            <a:ext cx="2893045" cy="365760"/>
          </a:xfrm>
        </p:spPr>
        <p:txBody>
          <a:bodyPr/>
          <a:lstStyle/>
          <a:p>
            <a:pPr rtl="0"/>
            <a:r>
              <a:rPr lang="cs-CZ" sz="1000" b="1" dirty="0">
                <a:solidFill>
                  <a:schemeClr val="accent3">
                    <a:lumMod val="75000"/>
                  </a:schemeClr>
                </a:solidFill>
              </a:rPr>
              <a:t>Zásady transparentnosti</a:t>
            </a:r>
            <a:endParaRPr lang="en-US" sz="1000" b="1" dirty="0">
              <a:solidFill>
                <a:schemeClr val="accent3">
                  <a:lumMod val="75000"/>
                </a:schemeClr>
              </a:solidFill>
            </a:endParaRPr>
          </a:p>
        </p:txBody>
      </p:sp>
      <p:pic>
        <p:nvPicPr>
          <p:cNvPr id="1026" name="Picture 2" descr="Evropská komise – Wikipedie">
            <a:extLst>
              <a:ext uri="{FF2B5EF4-FFF2-40B4-BE49-F238E27FC236}">
                <a16:creationId xmlns:a16="http://schemas.microsoft.com/office/drawing/2014/main" id="{23158AA0-F33E-DEFA-498C-AF1D68F24B0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504297" y="975982"/>
            <a:ext cx="718664" cy="49825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sociace krajů ČR - Lidové stavby">
            <a:extLst>
              <a:ext uri="{FF2B5EF4-FFF2-40B4-BE49-F238E27FC236}">
                <a16:creationId xmlns:a16="http://schemas.microsoft.com/office/drawing/2014/main" id="{D1ECE4F2-8394-C2EC-02BD-0B3D715556D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344259" y="1582108"/>
            <a:ext cx="845478" cy="4076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Oživení, z.s. (@oziveni) / Twitter">
            <a:extLst>
              <a:ext uri="{FF2B5EF4-FFF2-40B4-BE49-F238E27FC236}">
                <a16:creationId xmlns:a16="http://schemas.microsoft.com/office/drawing/2014/main" id="{767746FA-940F-E6B3-3FEE-FAFED42BA4E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365375" y="2047686"/>
            <a:ext cx="515744" cy="51574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zIndex.cz">
            <a:extLst>
              <a:ext uri="{FF2B5EF4-FFF2-40B4-BE49-F238E27FC236}">
                <a16:creationId xmlns:a16="http://schemas.microsoft.com/office/drawing/2014/main" id="{54F82333-32E4-E7E0-C23E-AF10EBBBA28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509126" y="2563430"/>
            <a:ext cx="515744" cy="51574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Otevřená společnost - Otevřená Společnost">
            <a:extLst>
              <a:ext uri="{FF2B5EF4-FFF2-40B4-BE49-F238E27FC236}">
                <a16:creationId xmlns:a16="http://schemas.microsoft.com/office/drawing/2014/main" id="{E3FC8EF0-6C5A-BE9C-6D68-7719F02A8B81}"/>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t="34276" b="34204"/>
          <a:stretch/>
        </p:blipFill>
        <p:spPr bwMode="auto">
          <a:xfrm>
            <a:off x="9493353" y="3162786"/>
            <a:ext cx="2031546" cy="36075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UOHS (@UOHS_CZ) / Twitter">
            <a:extLst>
              <a:ext uri="{FF2B5EF4-FFF2-40B4-BE49-F238E27FC236}">
                <a16:creationId xmlns:a16="http://schemas.microsoft.com/office/drawing/2014/main" id="{F1CEBEF9-62C0-E5AC-11A6-753638B107DE}"/>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t="7788" b="18832"/>
          <a:stretch/>
        </p:blipFill>
        <p:spPr bwMode="auto">
          <a:xfrm>
            <a:off x="9188916" y="4163400"/>
            <a:ext cx="868661" cy="63742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Nejvyšší kontrolní úřad – Wikipedie">
            <a:extLst>
              <a:ext uri="{FF2B5EF4-FFF2-40B4-BE49-F238E27FC236}">
                <a16:creationId xmlns:a16="http://schemas.microsoft.com/office/drawing/2014/main" id="{16FA7276-19A0-E353-9E81-32BDA570C6FC}"/>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431624" y="4868251"/>
            <a:ext cx="656251" cy="46371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NSMAS | Výstavní dny v P &amp; L">
            <a:extLst>
              <a:ext uri="{FF2B5EF4-FFF2-40B4-BE49-F238E27FC236}">
                <a16:creationId xmlns:a16="http://schemas.microsoft.com/office/drawing/2014/main" id="{61770D2C-2149-0B18-3FFA-4BED6093505E}"/>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0057577" y="5874664"/>
            <a:ext cx="1122784" cy="51928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ASTRA – Asociace pro transparentnost - ASTRA ČR">
            <a:extLst>
              <a:ext uri="{FF2B5EF4-FFF2-40B4-BE49-F238E27FC236}">
                <a16:creationId xmlns:a16="http://schemas.microsoft.com/office/drawing/2014/main" id="{F757DE20-9ED2-0BCD-6623-625EC3CE2D4F}"/>
              </a:ext>
            </a:extLst>
          </p:cNvPr>
          <p:cNvPicPr>
            <a:picLocks noChangeAspect="1" noChangeArrowheads="1"/>
          </p:cNvPicPr>
          <p:nvPr/>
        </p:nvPicPr>
        <p:blipFill rotWithShape="1">
          <a:blip r:embed="rId20">
            <a:extLst>
              <a:ext uri="{28A0092B-C50C-407E-A947-70E740481C1C}">
                <a14:useLocalDpi xmlns:a14="http://schemas.microsoft.com/office/drawing/2010/main" val="0"/>
              </a:ext>
            </a:extLst>
          </a:blip>
          <a:srcRect t="29591" b="30571"/>
          <a:stretch/>
        </p:blipFill>
        <p:spPr bwMode="auto">
          <a:xfrm>
            <a:off x="9115733" y="5381541"/>
            <a:ext cx="1755565" cy="466240"/>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Kladivo, kladivo úhel, kladivo, úhel, Kreslený film png | PNGEgg">
            <a:extLst>
              <a:ext uri="{FF2B5EF4-FFF2-40B4-BE49-F238E27FC236}">
                <a16:creationId xmlns:a16="http://schemas.microsoft.com/office/drawing/2014/main" id="{224EC866-83C5-3EC4-BF80-73BAE1DCB347}"/>
              </a:ext>
            </a:extLst>
          </p:cNvPr>
          <p:cNvPicPr>
            <a:picLocks noChangeAspect="1" noChangeArrowheads="1"/>
          </p:cNvPicPr>
          <p:nvPr/>
        </p:nvPicPr>
        <p:blipFill rotWithShape="1">
          <a:blip r:embed="rId21">
            <a:extLst>
              <a:ext uri="{28A0092B-C50C-407E-A947-70E740481C1C}">
                <a14:useLocalDpi xmlns:a14="http://schemas.microsoft.com/office/drawing/2010/main" val="0"/>
              </a:ext>
            </a:extLst>
          </a:blip>
          <a:srcRect l="15576" t="22290" r="13384" b="22176"/>
          <a:stretch/>
        </p:blipFill>
        <p:spPr bwMode="auto">
          <a:xfrm>
            <a:off x="10095424" y="3654891"/>
            <a:ext cx="775874" cy="404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425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DCFB94-15E0-73D7-DB8D-E1E05D00C2E2}"/>
              </a:ext>
            </a:extLst>
          </p:cNvPr>
          <p:cNvSpPr>
            <a:spLocks noGrp="1"/>
          </p:cNvSpPr>
          <p:nvPr>
            <p:ph type="title"/>
          </p:nvPr>
        </p:nvSpPr>
        <p:spPr>
          <a:xfrm>
            <a:off x="599440" y="642594"/>
            <a:ext cx="10525760" cy="678206"/>
          </a:xfrm>
        </p:spPr>
        <p:txBody>
          <a:bodyPr/>
          <a:lstStyle/>
          <a:p>
            <a:r>
              <a:rPr lang="cs-CZ" b="1" dirty="0">
                <a:solidFill>
                  <a:schemeClr val="accent3">
                    <a:lumMod val="50000"/>
                  </a:schemeClr>
                </a:solidFill>
              </a:rPr>
              <a:t>Definice korupce</a:t>
            </a:r>
          </a:p>
        </p:txBody>
      </p:sp>
      <p:sp>
        <p:nvSpPr>
          <p:cNvPr id="3" name="Zástupný obsah 2">
            <a:extLst>
              <a:ext uri="{FF2B5EF4-FFF2-40B4-BE49-F238E27FC236}">
                <a16:creationId xmlns:a16="http://schemas.microsoft.com/office/drawing/2014/main" id="{B9E4DF72-9FE3-2DBC-1EF9-CDCCB20DEB2F}"/>
              </a:ext>
            </a:extLst>
          </p:cNvPr>
          <p:cNvSpPr>
            <a:spLocks noGrp="1"/>
          </p:cNvSpPr>
          <p:nvPr>
            <p:ph sz="half" idx="1"/>
          </p:nvPr>
        </p:nvSpPr>
        <p:spPr>
          <a:xfrm>
            <a:off x="604715" y="2085731"/>
            <a:ext cx="5130800" cy="3060727"/>
          </a:xfrm>
        </p:spPr>
        <p:txBody>
          <a:bodyPr vert="horz" lIns="91440" tIns="45720" rIns="91440" bIns="45720" rtlCol="0" anchor="t">
            <a:noAutofit/>
          </a:bodyPr>
          <a:lstStyle/>
          <a:p>
            <a:pPr marL="0" indent="0" algn="just">
              <a:buNone/>
            </a:pPr>
            <a:r>
              <a:rPr lang="cs-CZ" sz="1100" dirty="0"/>
              <a:t>Korupční jednání je chápáno většinou velmi rozdílně, každý může mít jiný názor na to, co je a není korupce. </a:t>
            </a:r>
          </a:p>
          <a:p>
            <a:pPr marL="0" indent="0" algn="just">
              <a:buNone/>
            </a:pPr>
            <a:r>
              <a:rPr lang="cs-CZ" sz="1100" dirty="0"/>
              <a:t>Jako korupční lze spatřovat takové jednání, kterým </a:t>
            </a:r>
            <a:r>
              <a:rPr lang="cs-CZ" sz="1100" b="1" dirty="0">
                <a:solidFill>
                  <a:schemeClr val="accent6">
                    <a:lumMod val="75000"/>
                  </a:schemeClr>
                </a:solidFill>
              </a:rPr>
              <a:t>osoba v určitém kvalifikovaném postavení (volený zástupce, úředník zaměstnaný ve veřejné správě, zaměstnanec veřejného sektoru, ale i osoba na určité pozici v soukromém sektoru) zneužívá svého postavení k osobnímu neoprávněnému obohacení nebo obohacení třetích osob</a:t>
            </a:r>
            <a:r>
              <a:rPr lang="cs-CZ" sz="1100" dirty="0">
                <a:solidFill>
                  <a:schemeClr val="accent6">
                    <a:lumMod val="75000"/>
                  </a:schemeClr>
                </a:solidFill>
              </a:rPr>
              <a:t>. </a:t>
            </a:r>
            <a:r>
              <a:rPr lang="cs-CZ" sz="1100" dirty="0"/>
              <a:t>Z tohoto jednání mohou mít přímý užitek osoby, které korupční jednání vyvolají, a vždy vzniká škoda do různé míry určitelné skupině fyzických i právnických osob. </a:t>
            </a:r>
          </a:p>
          <a:p>
            <a:pPr marL="0" indent="0" algn="just">
              <a:buNone/>
            </a:pPr>
            <a:r>
              <a:rPr lang="cs-CZ" sz="1100" dirty="0"/>
              <a:t>Protikorupční organizace </a:t>
            </a:r>
            <a:r>
              <a:rPr lang="cs-CZ" sz="1100" dirty="0" err="1"/>
              <a:t>Transparency</a:t>
            </a:r>
            <a:r>
              <a:rPr lang="cs-CZ" sz="1100" dirty="0"/>
              <a:t> International definuje korupci jako </a:t>
            </a:r>
            <a:r>
              <a:rPr lang="cs-CZ" sz="1100" b="1" dirty="0">
                <a:solidFill>
                  <a:schemeClr val="accent6">
                    <a:lumMod val="75000"/>
                  </a:schemeClr>
                </a:solidFill>
              </a:rPr>
              <a:t>zneužití svěřených pravomocí spojené s porušováním principu nestrannosti při rozhodování za účelem získání nezaslouženého osobního (soukromého) prospěchu. </a:t>
            </a:r>
          </a:p>
        </p:txBody>
      </p:sp>
      <p:sp>
        <p:nvSpPr>
          <p:cNvPr id="5" name="Zástupný symbol pro datum 4">
            <a:extLst>
              <a:ext uri="{FF2B5EF4-FFF2-40B4-BE49-F238E27FC236}">
                <a16:creationId xmlns:a16="http://schemas.microsoft.com/office/drawing/2014/main" id="{DC13D4BD-F33D-8D84-96EF-919DFB81975F}"/>
              </a:ext>
            </a:extLst>
          </p:cNvPr>
          <p:cNvSpPr>
            <a:spLocks noGrp="1"/>
          </p:cNvSpPr>
          <p:nvPr>
            <p:ph type="dt" sz="half" idx="10"/>
          </p:nvPr>
        </p:nvSpPr>
        <p:spPr>
          <a:xfrm>
            <a:off x="8699515" y="546729"/>
            <a:ext cx="2893045" cy="365760"/>
          </a:xfrm>
        </p:spPr>
        <p:txBody>
          <a:bodyPr/>
          <a:lstStyle/>
          <a:p>
            <a:pPr rtl="0"/>
            <a:r>
              <a:rPr lang="cs-CZ" sz="1100" b="1" dirty="0">
                <a:solidFill>
                  <a:schemeClr val="accent3">
                    <a:lumMod val="75000"/>
                  </a:schemeClr>
                </a:solidFill>
              </a:rPr>
              <a:t>Co je to korupce?</a:t>
            </a:r>
            <a:endParaRPr lang="en-US" sz="1100" b="1" dirty="0">
              <a:solidFill>
                <a:schemeClr val="accent3">
                  <a:lumMod val="75000"/>
                </a:schemeClr>
              </a:solidFill>
            </a:endParaRPr>
          </a:p>
        </p:txBody>
      </p:sp>
      <p:graphicFrame>
        <p:nvGraphicFramePr>
          <p:cNvPr id="6" name="Tabulka 6">
            <a:extLst>
              <a:ext uri="{FF2B5EF4-FFF2-40B4-BE49-F238E27FC236}">
                <a16:creationId xmlns:a16="http://schemas.microsoft.com/office/drawing/2014/main" id="{1F33E4B0-8315-0E6D-1048-3BD34F5A8932}"/>
              </a:ext>
            </a:extLst>
          </p:cNvPr>
          <p:cNvGraphicFramePr>
            <a:graphicFrameLocks noGrp="1"/>
          </p:cNvGraphicFramePr>
          <p:nvPr>
            <p:extLst>
              <p:ext uri="{D42A27DB-BD31-4B8C-83A1-F6EECF244321}">
                <p14:modId xmlns:p14="http://schemas.microsoft.com/office/powerpoint/2010/main" val="1691199377"/>
              </p:ext>
            </p:extLst>
          </p:nvPr>
        </p:nvGraphicFramePr>
        <p:xfrm>
          <a:off x="6461760" y="1021788"/>
          <a:ext cx="5130800" cy="1349315"/>
        </p:xfrm>
        <a:graphic>
          <a:graphicData uri="http://schemas.openxmlformats.org/drawingml/2006/table">
            <a:tbl>
              <a:tblPr firstRow="1" bandRow="1">
                <a:tableStyleId>{0505E3EF-67EA-436B-97B2-0124C06EBD24}</a:tableStyleId>
              </a:tblPr>
              <a:tblGrid>
                <a:gridCol w="5130800">
                  <a:extLst>
                    <a:ext uri="{9D8B030D-6E8A-4147-A177-3AD203B41FA5}">
                      <a16:colId xmlns:a16="http://schemas.microsoft.com/office/drawing/2014/main" val="3352187578"/>
                    </a:ext>
                  </a:extLst>
                </a:gridCol>
              </a:tblGrid>
              <a:tr h="1349315">
                <a:tc>
                  <a:txBody>
                    <a:bodyPr/>
                    <a:lstStyle/>
                    <a:p>
                      <a:pPr marL="0" indent="0" algn="ctr">
                        <a:buNone/>
                      </a:pPr>
                      <a:r>
                        <a:rPr lang="cs-CZ" sz="1200" b="0" dirty="0"/>
                        <a:t>Konkrétně se jedná o příslib poskytnutí nebo o poskytnutí jakékoli neoprávněné výhody v něčí prospěch za určitou formu odměny. Tato odměna nemusí mít vždy pouze finanční podobu (úplatek). Může se jednat o preferenční poskytnutí výhodných informací, protěžování známých (klientelismus), zvýhodňování příbuzných (nepotismus) apod.</a:t>
                      </a:r>
                    </a:p>
                  </a:txBody>
                  <a:tcPr anchor="ctr"/>
                </a:tc>
                <a:extLst>
                  <a:ext uri="{0D108BD9-81ED-4DB2-BD59-A6C34878D82A}">
                    <a16:rowId xmlns:a16="http://schemas.microsoft.com/office/drawing/2014/main" val="2891369470"/>
                  </a:ext>
                </a:extLst>
              </a:tr>
            </a:tbl>
          </a:graphicData>
        </a:graphic>
      </p:graphicFrame>
      <p:pic>
        <p:nvPicPr>
          <p:cNvPr id="8" name="Grafický objekt 7" descr="Megafon1 se souvislou výplní">
            <a:extLst>
              <a:ext uri="{FF2B5EF4-FFF2-40B4-BE49-F238E27FC236}">
                <a16:creationId xmlns:a16="http://schemas.microsoft.com/office/drawing/2014/main" id="{31993C53-E1D4-0678-AAFC-9D8CFF865CB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20460" y="2056772"/>
            <a:ext cx="538480" cy="538480"/>
          </a:xfrm>
          <a:prstGeom prst="rect">
            <a:avLst/>
          </a:prstGeom>
        </p:spPr>
      </p:pic>
      <p:sp>
        <p:nvSpPr>
          <p:cNvPr id="18" name="Ovál 17">
            <a:extLst>
              <a:ext uri="{FF2B5EF4-FFF2-40B4-BE49-F238E27FC236}">
                <a16:creationId xmlns:a16="http://schemas.microsoft.com/office/drawing/2014/main" id="{1C97CFAD-1D71-C6E8-144E-03918B406C9B}"/>
              </a:ext>
            </a:extLst>
          </p:cNvPr>
          <p:cNvSpPr/>
          <p:nvPr/>
        </p:nvSpPr>
        <p:spPr>
          <a:xfrm>
            <a:off x="6758940" y="2504388"/>
            <a:ext cx="1767840" cy="176784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cs-CZ" sz="1200" dirty="0"/>
              <a:t>snahou po získání individuální výhody ať hmotné či nehmotné</a:t>
            </a:r>
          </a:p>
        </p:txBody>
      </p:sp>
      <p:sp>
        <p:nvSpPr>
          <p:cNvPr id="19" name="Ovál 18">
            <a:extLst>
              <a:ext uri="{FF2B5EF4-FFF2-40B4-BE49-F238E27FC236}">
                <a16:creationId xmlns:a16="http://schemas.microsoft.com/office/drawing/2014/main" id="{82A3960E-C6FF-F2F7-E525-9AD189849184}"/>
              </a:ext>
            </a:extLst>
          </p:cNvPr>
          <p:cNvSpPr/>
          <p:nvPr/>
        </p:nvSpPr>
        <p:spPr>
          <a:xfrm>
            <a:off x="9370060" y="2504388"/>
            <a:ext cx="1767840" cy="176784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cs-CZ" sz="1200" dirty="0"/>
              <a:t>zásahem do veřejné, státní či polostátní správy</a:t>
            </a:r>
          </a:p>
        </p:txBody>
      </p:sp>
      <p:sp>
        <p:nvSpPr>
          <p:cNvPr id="20" name="Ovál 19">
            <a:extLst>
              <a:ext uri="{FF2B5EF4-FFF2-40B4-BE49-F238E27FC236}">
                <a16:creationId xmlns:a16="http://schemas.microsoft.com/office/drawing/2014/main" id="{7168E39B-49AB-FA5C-0DE6-3C96A720500F}"/>
              </a:ext>
            </a:extLst>
          </p:cNvPr>
          <p:cNvSpPr/>
          <p:nvPr/>
        </p:nvSpPr>
        <p:spPr>
          <a:xfrm>
            <a:off x="6758940" y="4381527"/>
            <a:ext cx="1767840" cy="176784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cs-CZ" sz="1200" dirty="0"/>
              <a:t>vědomým porušováním právních norem</a:t>
            </a:r>
          </a:p>
        </p:txBody>
      </p:sp>
      <p:sp>
        <p:nvSpPr>
          <p:cNvPr id="21" name="Ovál 20">
            <a:extLst>
              <a:ext uri="{FF2B5EF4-FFF2-40B4-BE49-F238E27FC236}">
                <a16:creationId xmlns:a16="http://schemas.microsoft.com/office/drawing/2014/main" id="{A3542149-9BA9-58DB-F617-81D7AABA5C82}"/>
              </a:ext>
            </a:extLst>
          </p:cNvPr>
          <p:cNvSpPr/>
          <p:nvPr/>
        </p:nvSpPr>
        <p:spPr>
          <a:xfrm>
            <a:off x="9370060" y="4381527"/>
            <a:ext cx="1767840" cy="176784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cs-CZ" sz="1200" dirty="0"/>
              <a:t>vysokou latentností a racionalizací</a:t>
            </a:r>
          </a:p>
        </p:txBody>
      </p:sp>
      <p:sp>
        <p:nvSpPr>
          <p:cNvPr id="11" name="Ovál 10">
            <a:extLst>
              <a:ext uri="{FF2B5EF4-FFF2-40B4-BE49-F238E27FC236}">
                <a16:creationId xmlns:a16="http://schemas.microsoft.com/office/drawing/2014/main" id="{CD33F2DC-E470-2478-2307-E9515A4F4D40}"/>
              </a:ext>
            </a:extLst>
          </p:cNvPr>
          <p:cNvSpPr/>
          <p:nvPr/>
        </p:nvSpPr>
        <p:spPr>
          <a:xfrm>
            <a:off x="7945120" y="3299487"/>
            <a:ext cx="2164080" cy="216408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cs-CZ" b="1" dirty="0">
                <a:ln w="9525">
                  <a:solidFill>
                    <a:schemeClr val="bg1"/>
                  </a:solidFill>
                  <a:prstDash val="solid"/>
                </a:ln>
                <a:solidFill>
                  <a:schemeClr val="tx1"/>
                </a:solidFill>
                <a:effectLst>
                  <a:outerShdw blurRad="12700" dist="38100" dir="2700000" algn="tl" rotWithShape="0">
                    <a:schemeClr val="bg1">
                      <a:lumMod val="50000"/>
                    </a:schemeClr>
                  </a:outerShdw>
                </a:effectLst>
              </a:rPr>
              <a:t>Korupce se vyznačuje především:</a:t>
            </a:r>
          </a:p>
        </p:txBody>
      </p:sp>
    </p:spTree>
    <p:extLst>
      <p:ext uri="{BB962C8B-B14F-4D97-AF65-F5344CB8AC3E}">
        <p14:creationId xmlns:p14="http://schemas.microsoft.com/office/powerpoint/2010/main" val="2520264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FA6D28-C6FE-05EF-D63C-1CE40101F28D}"/>
              </a:ext>
            </a:extLst>
          </p:cNvPr>
          <p:cNvSpPr>
            <a:spLocks noGrp="1"/>
          </p:cNvSpPr>
          <p:nvPr>
            <p:ph type="title"/>
          </p:nvPr>
        </p:nvSpPr>
        <p:spPr>
          <a:xfrm>
            <a:off x="1066800" y="603543"/>
            <a:ext cx="4663440" cy="365760"/>
          </a:xfrm>
        </p:spPr>
        <p:txBody>
          <a:bodyPr>
            <a:normAutofit/>
          </a:bodyPr>
          <a:lstStyle/>
          <a:p>
            <a:pPr algn="r"/>
            <a:r>
              <a:rPr lang="cs-CZ" sz="2000" b="1" dirty="0">
                <a:solidFill>
                  <a:schemeClr val="accent3">
                    <a:lumMod val="75000"/>
                  </a:schemeClr>
                </a:solidFill>
              </a:rPr>
              <a:t>Korupce ≠ krádež</a:t>
            </a:r>
          </a:p>
        </p:txBody>
      </p:sp>
      <p:sp>
        <p:nvSpPr>
          <p:cNvPr id="3" name="Zástupný obsah 2">
            <a:extLst>
              <a:ext uri="{FF2B5EF4-FFF2-40B4-BE49-F238E27FC236}">
                <a16:creationId xmlns:a16="http://schemas.microsoft.com/office/drawing/2014/main" id="{5B7AA7AD-B7ED-5598-42B6-9CA2AC8C1B1E}"/>
              </a:ext>
            </a:extLst>
          </p:cNvPr>
          <p:cNvSpPr>
            <a:spLocks noGrp="1"/>
          </p:cNvSpPr>
          <p:nvPr>
            <p:ph sz="half" idx="1"/>
          </p:nvPr>
        </p:nvSpPr>
        <p:spPr>
          <a:xfrm>
            <a:off x="538480" y="1503680"/>
            <a:ext cx="5191760" cy="3323987"/>
          </a:xfrm>
        </p:spPr>
        <p:txBody>
          <a:bodyPr>
            <a:noAutofit/>
          </a:bodyPr>
          <a:lstStyle/>
          <a:p>
            <a:pPr marL="0" indent="0" algn="just">
              <a:buNone/>
            </a:pPr>
            <a:r>
              <a:rPr lang="cs-CZ" sz="1200" dirty="0"/>
              <a:t>Nebezpečí korupce spočívá v tom, že při ní vždy dochází k poškození veřejného zájmu. Tím se liší například od krádeže, která se týká primárně zloděje a okradeného. </a:t>
            </a:r>
          </a:p>
          <a:p>
            <a:pPr marL="0" indent="0" algn="just">
              <a:buNone/>
            </a:pPr>
            <a:endParaRPr lang="cs-CZ" sz="1200" dirty="0"/>
          </a:p>
          <a:p>
            <a:pPr marL="0" indent="0" algn="just">
              <a:buNone/>
            </a:pPr>
            <a:endParaRPr lang="cs-CZ" sz="1200" dirty="0"/>
          </a:p>
          <a:p>
            <a:pPr marL="0" indent="0" algn="just">
              <a:buNone/>
            </a:pPr>
            <a:endParaRPr lang="cs-CZ" sz="1200" dirty="0"/>
          </a:p>
          <a:p>
            <a:pPr marL="0" indent="0" algn="just">
              <a:buNone/>
            </a:pPr>
            <a:endParaRPr lang="cs-CZ" sz="1200" dirty="0"/>
          </a:p>
          <a:p>
            <a:pPr marL="0" indent="0" algn="just">
              <a:buNone/>
            </a:pPr>
            <a:r>
              <a:rPr lang="cs-CZ" sz="1200" dirty="0"/>
              <a:t>V případě korupce (třeba účelově špatně zadané veřejné zakázky) nejenže tratí zadavatel (např. městská část) a neoprávněně je zvýhodněn dodavatel (např. spřátelená úklidová firma), ale dotčeni jsou také všichni obyvatelé obce, neboť je i v jejich (veřejném) zájmu, aby obec legálně zadávala zakázky uchazeči s nejlepší nabídkou.</a:t>
            </a:r>
          </a:p>
        </p:txBody>
      </p:sp>
      <p:graphicFrame>
        <p:nvGraphicFramePr>
          <p:cNvPr id="6" name="Tabulka 6">
            <a:extLst>
              <a:ext uri="{FF2B5EF4-FFF2-40B4-BE49-F238E27FC236}">
                <a16:creationId xmlns:a16="http://schemas.microsoft.com/office/drawing/2014/main" id="{B640C29F-CDA8-B6CE-BAC3-0EF5A0230B3F}"/>
              </a:ext>
            </a:extLst>
          </p:cNvPr>
          <p:cNvGraphicFramePr>
            <a:graphicFrameLocks noGrp="1"/>
          </p:cNvGraphicFramePr>
          <p:nvPr>
            <p:ph sz="half" idx="2"/>
            <p:extLst>
              <p:ext uri="{D42A27DB-BD31-4B8C-83A1-F6EECF244321}">
                <p14:modId xmlns:p14="http://schemas.microsoft.com/office/powerpoint/2010/main" val="2213507673"/>
              </p:ext>
            </p:extLst>
          </p:nvPr>
        </p:nvGraphicFramePr>
        <p:xfrm>
          <a:off x="538480" y="2280920"/>
          <a:ext cx="5191760" cy="904240"/>
        </p:xfrm>
        <a:graphic>
          <a:graphicData uri="http://schemas.openxmlformats.org/drawingml/2006/table">
            <a:tbl>
              <a:tblPr firstRow="1" bandRow="1">
                <a:tableStyleId>{0505E3EF-67EA-436B-97B2-0124C06EBD24}</a:tableStyleId>
              </a:tblPr>
              <a:tblGrid>
                <a:gridCol w="5191760">
                  <a:extLst>
                    <a:ext uri="{9D8B030D-6E8A-4147-A177-3AD203B41FA5}">
                      <a16:colId xmlns:a16="http://schemas.microsoft.com/office/drawing/2014/main" val="913220162"/>
                    </a:ext>
                  </a:extLst>
                </a:gridCol>
              </a:tblGrid>
              <a:tr h="904240">
                <a:tc>
                  <a:txBody>
                    <a:bodyPr/>
                    <a:lstStyle/>
                    <a:p>
                      <a:pPr algn="ctr"/>
                      <a:r>
                        <a:rPr lang="cs-CZ" sz="1200" dirty="0"/>
                        <a:t>Třetí, pasivní stranou korupčního vztahu (jednání) může být konkrétní osoba anebo každý z nás (všichni jsme např. daňovými poplatníky, kteří přispívají do veřejných rozpočtů).</a:t>
                      </a:r>
                    </a:p>
                  </a:txBody>
                  <a:tcPr anchor="ctr"/>
                </a:tc>
                <a:extLst>
                  <a:ext uri="{0D108BD9-81ED-4DB2-BD59-A6C34878D82A}">
                    <a16:rowId xmlns:a16="http://schemas.microsoft.com/office/drawing/2014/main" val="1430168933"/>
                  </a:ext>
                </a:extLst>
              </a:tr>
            </a:tbl>
          </a:graphicData>
        </a:graphic>
      </p:graphicFrame>
      <p:sp>
        <p:nvSpPr>
          <p:cNvPr id="5" name="Zástupný symbol pro datum 4">
            <a:extLst>
              <a:ext uri="{FF2B5EF4-FFF2-40B4-BE49-F238E27FC236}">
                <a16:creationId xmlns:a16="http://schemas.microsoft.com/office/drawing/2014/main" id="{AE3EFDC1-2CE0-6360-011D-E4E3CE573FDC}"/>
              </a:ext>
            </a:extLst>
          </p:cNvPr>
          <p:cNvSpPr>
            <a:spLocks noGrp="1"/>
          </p:cNvSpPr>
          <p:nvPr>
            <p:ph type="dt" sz="half" idx="10"/>
          </p:nvPr>
        </p:nvSpPr>
        <p:spPr>
          <a:xfrm>
            <a:off x="7350369" y="589281"/>
            <a:ext cx="4272671" cy="365760"/>
          </a:xfrm>
        </p:spPr>
        <p:txBody>
          <a:bodyPr anchor="ctr"/>
          <a:lstStyle/>
          <a:p>
            <a:pPr rtl="0"/>
            <a:r>
              <a:rPr lang="cs-CZ" sz="2000" b="1" dirty="0">
                <a:solidFill>
                  <a:schemeClr val="accent3">
                    <a:lumMod val="75000"/>
                  </a:schemeClr>
                </a:solidFill>
              </a:rPr>
              <a:t>Proč je korupce špatná?</a:t>
            </a:r>
            <a:endParaRPr lang="en-US" sz="2000" b="1" dirty="0">
              <a:solidFill>
                <a:schemeClr val="accent3">
                  <a:lumMod val="75000"/>
                </a:schemeClr>
              </a:solidFill>
            </a:endParaRPr>
          </a:p>
        </p:txBody>
      </p:sp>
      <p:pic>
        <p:nvPicPr>
          <p:cNvPr id="7" name="Grafický objekt 6" descr="Megafon1 se souvislou výplní">
            <a:extLst>
              <a:ext uri="{FF2B5EF4-FFF2-40B4-BE49-F238E27FC236}">
                <a16:creationId xmlns:a16="http://schemas.microsoft.com/office/drawing/2014/main" id="{3ABFC28F-E630-8AFC-8D99-94CB9CDBE66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0520" y="2092960"/>
            <a:ext cx="375920" cy="375920"/>
          </a:xfrm>
          <a:prstGeom prst="rect">
            <a:avLst/>
          </a:prstGeom>
        </p:spPr>
      </p:pic>
      <p:sp>
        <p:nvSpPr>
          <p:cNvPr id="8" name="TextovéPole 7">
            <a:extLst>
              <a:ext uri="{FF2B5EF4-FFF2-40B4-BE49-F238E27FC236}">
                <a16:creationId xmlns:a16="http://schemas.microsoft.com/office/drawing/2014/main" id="{43A13459-F884-8476-C82C-D934970D72C8}"/>
              </a:ext>
            </a:extLst>
          </p:cNvPr>
          <p:cNvSpPr txBox="1"/>
          <p:nvPr/>
        </p:nvSpPr>
        <p:spPr>
          <a:xfrm>
            <a:off x="6461762" y="1503680"/>
            <a:ext cx="5191758" cy="2862322"/>
          </a:xfrm>
          <a:prstGeom prst="rect">
            <a:avLst/>
          </a:prstGeom>
          <a:noFill/>
        </p:spPr>
        <p:txBody>
          <a:bodyPr wrap="square" rtlCol="0">
            <a:spAutoFit/>
          </a:bodyPr>
          <a:lstStyle/>
          <a:p>
            <a:pPr marL="285750" indent="-285750">
              <a:buFont typeface="Wingdings" panose="05000000000000000000" pitchFamily="2" charset="2"/>
              <a:buChar char="§"/>
            </a:pPr>
            <a:r>
              <a:rPr lang="cs-CZ" sz="1400" b="1" dirty="0">
                <a:solidFill>
                  <a:schemeClr val="accent3">
                    <a:lumMod val="75000"/>
                  </a:schemeClr>
                </a:solidFill>
              </a:rPr>
              <a:t>Je nefér a omezuje právo na stejné zacházení </a:t>
            </a:r>
            <a:r>
              <a:rPr lang="cs-CZ" sz="1200" dirty="0"/>
              <a:t>(např. neprošetření určité kauzy státním zastupitelstvím, dřívější termín operace nutné k záchraně života apod.)</a:t>
            </a:r>
          </a:p>
          <a:p>
            <a:pPr marL="285750" indent="-285750">
              <a:buFont typeface="Wingdings" panose="05000000000000000000" pitchFamily="2" charset="2"/>
              <a:buChar char="§"/>
            </a:pPr>
            <a:r>
              <a:rPr lang="cs-CZ" sz="1400" b="1" dirty="0">
                <a:solidFill>
                  <a:schemeClr val="accent3">
                    <a:lumMod val="75000"/>
                  </a:schemeClr>
                </a:solidFill>
              </a:rPr>
              <a:t>Vede k rozkrádání veřejných peněz, které potom jinde chybí </a:t>
            </a:r>
            <a:r>
              <a:rPr lang="cs-CZ" sz="1200" dirty="0"/>
              <a:t>(např. na výstavbu nové školky, silnice, ve zdravotnictví, sportu, kultuře apod.)</a:t>
            </a:r>
          </a:p>
          <a:p>
            <a:pPr marL="285750" indent="-285750">
              <a:buFont typeface="Wingdings" panose="05000000000000000000" pitchFamily="2" charset="2"/>
              <a:buChar char="§"/>
            </a:pPr>
            <a:r>
              <a:rPr lang="cs-CZ" sz="1400" b="1" dirty="0">
                <a:solidFill>
                  <a:schemeClr val="accent3">
                    <a:lumMod val="75000"/>
                  </a:schemeClr>
                </a:solidFill>
              </a:rPr>
              <a:t>Paralyzuje ekonomiku a snižuje konkurenceschopnost země </a:t>
            </a:r>
            <a:r>
              <a:rPr lang="cs-CZ" sz="1200" dirty="0"/>
              <a:t>(např. zvyšuje nedůvěru zahraničních investorů, kteří si pak vyberou jinou zemi pro své investice)</a:t>
            </a:r>
          </a:p>
          <a:p>
            <a:pPr marL="285750" indent="-285750">
              <a:buFont typeface="Wingdings" panose="05000000000000000000" pitchFamily="2" charset="2"/>
              <a:buChar char="§"/>
            </a:pPr>
            <a:r>
              <a:rPr lang="cs-CZ" sz="1400" b="1" dirty="0">
                <a:solidFill>
                  <a:schemeClr val="accent3">
                    <a:lumMod val="75000"/>
                  </a:schemeClr>
                </a:solidFill>
              </a:rPr>
              <a:t>Vytváří podhoubí pro organizovaný zločin </a:t>
            </a:r>
            <a:r>
              <a:rPr lang="cs-CZ" sz="1200" dirty="0"/>
              <a:t>(např. kauza Rath – manipulace s veřejnými zakázkami nebo kauza plzeňské právnické fakulty – udělování vysokoškolských diplomů nestandartní cestou, klientelistické vazby sahající přes akademický svět do světa politiky, policie i byznysu).</a:t>
            </a:r>
          </a:p>
        </p:txBody>
      </p:sp>
      <p:graphicFrame>
        <p:nvGraphicFramePr>
          <p:cNvPr id="9" name="Tabulka 9">
            <a:extLst>
              <a:ext uri="{FF2B5EF4-FFF2-40B4-BE49-F238E27FC236}">
                <a16:creationId xmlns:a16="http://schemas.microsoft.com/office/drawing/2014/main" id="{CCB47FF6-B0D0-B229-8270-EF13666393FB}"/>
              </a:ext>
            </a:extLst>
          </p:cNvPr>
          <p:cNvGraphicFramePr>
            <a:graphicFrameLocks noGrp="1"/>
          </p:cNvGraphicFramePr>
          <p:nvPr>
            <p:extLst>
              <p:ext uri="{D42A27DB-BD31-4B8C-83A1-F6EECF244321}">
                <p14:modId xmlns:p14="http://schemas.microsoft.com/office/powerpoint/2010/main" val="2176480567"/>
              </p:ext>
            </p:extLst>
          </p:nvPr>
        </p:nvGraphicFramePr>
        <p:xfrm>
          <a:off x="6461762" y="4642245"/>
          <a:ext cx="5161278" cy="1349613"/>
        </p:xfrm>
        <a:graphic>
          <a:graphicData uri="http://schemas.openxmlformats.org/drawingml/2006/table">
            <a:tbl>
              <a:tblPr firstRow="1" bandRow="1">
                <a:tableStyleId>{0505E3EF-67EA-436B-97B2-0124C06EBD24}</a:tableStyleId>
              </a:tblPr>
              <a:tblGrid>
                <a:gridCol w="5161278">
                  <a:extLst>
                    <a:ext uri="{9D8B030D-6E8A-4147-A177-3AD203B41FA5}">
                      <a16:colId xmlns:a16="http://schemas.microsoft.com/office/drawing/2014/main" val="4115910913"/>
                    </a:ext>
                  </a:extLst>
                </a:gridCol>
              </a:tblGrid>
              <a:tr h="1349613">
                <a:tc>
                  <a:txBody>
                    <a:bodyPr/>
                    <a:lstStyle/>
                    <a:p>
                      <a:pPr algn="ctr"/>
                      <a:r>
                        <a:rPr lang="cs-CZ" sz="1200" dirty="0"/>
                        <a:t>Demokracie je založena na myšlence rovných práv občanů vůči státu. Korupce je naopak snahou tato práva omezit, získat něco, na co podle pravidel právo nemáme, anebo někomu jeho právo upřít. Proto je každý korupční čin vlastně poškozením demokracie.</a:t>
                      </a:r>
                    </a:p>
                  </a:txBody>
                  <a:tcPr anchor="ctr"/>
                </a:tc>
                <a:extLst>
                  <a:ext uri="{0D108BD9-81ED-4DB2-BD59-A6C34878D82A}">
                    <a16:rowId xmlns:a16="http://schemas.microsoft.com/office/drawing/2014/main" val="2578122040"/>
                  </a:ext>
                </a:extLst>
              </a:tr>
            </a:tbl>
          </a:graphicData>
        </a:graphic>
      </p:graphicFrame>
      <p:pic>
        <p:nvPicPr>
          <p:cNvPr id="10" name="Grafický objekt 9" descr="Megafon1 se souvislou výplní">
            <a:extLst>
              <a:ext uri="{FF2B5EF4-FFF2-40B4-BE49-F238E27FC236}">
                <a16:creationId xmlns:a16="http://schemas.microsoft.com/office/drawing/2014/main" id="{0392D679-A3FF-7CFD-217A-B4C749C28F8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64032" y="4366002"/>
            <a:ext cx="553722" cy="553722"/>
          </a:xfrm>
          <a:prstGeom prst="rect">
            <a:avLst/>
          </a:prstGeom>
        </p:spPr>
      </p:pic>
    </p:spTree>
    <p:extLst>
      <p:ext uri="{BB962C8B-B14F-4D97-AF65-F5344CB8AC3E}">
        <p14:creationId xmlns:p14="http://schemas.microsoft.com/office/powerpoint/2010/main" val="3059223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B5A995-ACF7-A3C1-40AC-7E058B0277B7}"/>
              </a:ext>
            </a:extLst>
          </p:cNvPr>
          <p:cNvSpPr>
            <a:spLocks noGrp="1"/>
          </p:cNvSpPr>
          <p:nvPr>
            <p:ph type="title"/>
          </p:nvPr>
        </p:nvSpPr>
        <p:spPr>
          <a:xfrm>
            <a:off x="629920" y="642594"/>
            <a:ext cx="5100320" cy="668046"/>
          </a:xfrm>
        </p:spPr>
        <p:txBody>
          <a:bodyPr/>
          <a:lstStyle/>
          <a:p>
            <a:r>
              <a:rPr lang="cs-CZ" b="1" dirty="0">
                <a:solidFill>
                  <a:schemeClr val="accent3">
                    <a:lumMod val="50000"/>
                  </a:schemeClr>
                </a:solidFill>
              </a:rPr>
              <a:t>Formy korupce</a:t>
            </a:r>
          </a:p>
        </p:txBody>
      </p:sp>
      <p:sp>
        <p:nvSpPr>
          <p:cNvPr id="3" name="Zástupný obsah 2">
            <a:extLst>
              <a:ext uri="{FF2B5EF4-FFF2-40B4-BE49-F238E27FC236}">
                <a16:creationId xmlns:a16="http://schemas.microsoft.com/office/drawing/2014/main" id="{D15C31E7-3E1D-E99A-DA15-5FED21FEC8CF}"/>
              </a:ext>
            </a:extLst>
          </p:cNvPr>
          <p:cNvSpPr>
            <a:spLocks noGrp="1"/>
          </p:cNvSpPr>
          <p:nvPr>
            <p:ph sz="half" idx="1"/>
          </p:nvPr>
        </p:nvSpPr>
        <p:spPr>
          <a:xfrm>
            <a:off x="629918" y="1422974"/>
            <a:ext cx="4789072" cy="3263325"/>
          </a:xfrm>
        </p:spPr>
        <p:txBody>
          <a:bodyPr>
            <a:noAutofit/>
          </a:bodyPr>
          <a:lstStyle/>
          <a:p>
            <a:pPr marL="0" indent="0">
              <a:buNone/>
            </a:pPr>
            <a:r>
              <a:rPr lang="cs-CZ" sz="1050" dirty="0"/>
              <a:t>Existují různé typy korupčního jednání, které se od sebe liší především společenskou nebezpečností:</a:t>
            </a:r>
          </a:p>
          <a:p>
            <a:pPr marL="0" indent="0">
              <a:buNone/>
            </a:pPr>
            <a:endParaRPr lang="cs-CZ" sz="1050" dirty="0"/>
          </a:p>
          <a:p>
            <a:pPr marL="0" indent="0">
              <a:buNone/>
            </a:pPr>
            <a:r>
              <a:rPr lang="cs-CZ" sz="1050" b="1" dirty="0">
                <a:solidFill>
                  <a:schemeClr val="accent3">
                    <a:lumMod val="50000"/>
                  </a:schemeClr>
                </a:solidFill>
              </a:rPr>
              <a:t>I. MALÁ ADMINISTRATIVNÍ KORUPCE</a:t>
            </a:r>
          </a:p>
          <a:p>
            <a:pPr marL="0" indent="0" algn="just">
              <a:buNone/>
            </a:pPr>
            <a:r>
              <a:rPr lang="cs-CZ" sz="1050" dirty="0"/>
              <a:t>Drobná a nahodilá korupce, někdy také nazývaná „korupce v běžném životě“. </a:t>
            </a:r>
            <a:r>
              <a:rPr lang="cs-CZ" sz="1050" dirty="0">
                <a:solidFill>
                  <a:schemeClr val="accent3">
                    <a:lumMod val="75000"/>
                  </a:schemeClr>
                </a:solidFill>
              </a:rPr>
              <a:t>Chybí ji znaky rafinovanosti a systematičnosti.</a:t>
            </a:r>
            <a:r>
              <a:rPr lang="cs-CZ" sz="1050" dirty="0"/>
              <a:t> Typickým příkladem malé korupce může být podplácení na úřadech nebo v jiných veřejných institucích, které je iniciováno buď osobami požadujícími zvýhodnění, anebo úředníky, kteří tak zneužívají svěřenou pravomoc. </a:t>
            </a:r>
            <a:r>
              <a:rPr lang="cs-CZ" sz="1050" b="1" dirty="0"/>
              <a:t>Často se skrývá pod označením „dar“, </a:t>
            </a:r>
            <a:r>
              <a:rPr lang="cs-CZ" sz="1050" dirty="0"/>
              <a:t>který je ale úřední osobě darován s cílem motivovat ji k porušení určitého pravidla.</a:t>
            </a:r>
          </a:p>
          <a:p>
            <a:pPr>
              <a:spcBef>
                <a:spcPts val="0"/>
              </a:spcBef>
              <a:buFont typeface="Wingdings" panose="05000000000000000000" pitchFamily="2" charset="2"/>
              <a:buChar char="§"/>
            </a:pPr>
            <a:r>
              <a:rPr lang="cs-CZ" sz="1050" dirty="0"/>
              <a:t>podplácení na úřadech</a:t>
            </a:r>
          </a:p>
          <a:p>
            <a:pPr>
              <a:spcBef>
                <a:spcPts val="0"/>
              </a:spcBef>
              <a:buFont typeface="Wingdings" panose="05000000000000000000" pitchFamily="2" charset="2"/>
              <a:buChar char="§"/>
            </a:pPr>
            <a:r>
              <a:rPr lang="cs-CZ" sz="1050" dirty="0"/>
              <a:t>záměrně nepřehledná regulace, zatemňování pravidel, špatná organizace</a:t>
            </a:r>
          </a:p>
          <a:p>
            <a:pPr>
              <a:spcBef>
                <a:spcPts val="0"/>
              </a:spcBef>
              <a:buFont typeface="Wingdings" panose="05000000000000000000" pitchFamily="2" charset="2"/>
              <a:buChar char="§"/>
            </a:pPr>
            <a:r>
              <a:rPr lang="cs-CZ" sz="1050" dirty="0"/>
              <a:t>zneužívání pravomocí vyplívajících z dozorové činnosti veřejné správy (situační korupce) drobné úsluhy a protislužby</a:t>
            </a:r>
          </a:p>
        </p:txBody>
      </p:sp>
      <p:sp>
        <p:nvSpPr>
          <p:cNvPr id="4" name="Zástupný obsah 3">
            <a:extLst>
              <a:ext uri="{FF2B5EF4-FFF2-40B4-BE49-F238E27FC236}">
                <a16:creationId xmlns:a16="http://schemas.microsoft.com/office/drawing/2014/main" id="{788B882A-19AB-A17E-F49A-E5EDFCE87203}"/>
              </a:ext>
            </a:extLst>
          </p:cNvPr>
          <p:cNvSpPr>
            <a:spLocks noGrp="1"/>
          </p:cNvSpPr>
          <p:nvPr>
            <p:ph sz="half" idx="2"/>
          </p:nvPr>
        </p:nvSpPr>
        <p:spPr>
          <a:xfrm>
            <a:off x="6461762" y="1181186"/>
            <a:ext cx="5100320" cy="3584246"/>
          </a:xfrm>
        </p:spPr>
        <p:txBody>
          <a:bodyPr vert="horz" lIns="91440" tIns="45720" rIns="91440" bIns="45720" rtlCol="0" anchor="t">
            <a:normAutofit/>
          </a:bodyPr>
          <a:lstStyle/>
          <a:p>
            <a:pPr marL="0" indent="0">
              <a:buNone/>
            </a:pPr>
            <a:r>
              <a:rPr lang="cs-CZ" sz="1050" b="1" dirty="0">
                <a:solidFill>
                  <a:schemeClr val="accent3">
                    <a:lumMod val="50000"/>
                  </a:schemeClr>
                </a:solidFill>
              </a:rPr>
              <a:t>II. ZNEUŽÍVÁNÍ VEŘEJNÝCH ZDROJŮ</a:t>
            </a:r>
          </a:p>
          <a:p>
            <a:pPr marL="0" indent="0">
              <a:buNone/>
            </a:pPr>
            <a:r>
              <a:rPr lang="cs-CZ" sz="1050" dirty="0"/>
              <a:t>Korupce vrcholných politických představitelů, kteří mají pravomoc formulovat „pravidla hry“ (např. zákony, regulační opatření), anebo rozhodují o významných projektech (např. veřejných zakázkách) a personálním obsazení důležitých institucí. </a:t>
            </a:r>
          </a:p>
          <a:p>
            <a:pPr marL="0" indent="0">
              <a:spcBef>
                <a:spcPts val="0"/>
              </a:spcBef>
              <a:buNone/>
            </a:pPr>
            <a:r>
              <a:rPr lang="cs-CZ" sz="1050" dirty="0">
                <a:solidFill>
                  <a:schemeClr val="accent3">
                    <a:lumMod val="75000"/>
                  </a:schemeClr>
                </a:solidFill>
              </a:rPr>
              <a:t>Velká korupce se často neobejde bez spolupráce více osob, bývá systematická a dlouhodobě plánovaná. </a:t>
            </a:r>
            <a:endParaRPr lang="cs-CZ" sz="1050" dirty="0"/>
          </a:p>
          <a:p>
            <a:pPr marL="0" indent="0" algn="just">
              <a:spcBef>
                <a:spcPts val="0"/>
              </a:spcBef>
              <a:buNone/>
            </a:pPr>
            <a:r>
              <a:rPr lang="cs-CZ" sz="1050" dirty="0"/>
              <a:t>Primárně sem patří manipulace s veřejnými zdroji využívající sofistikované (a obtížně prokazatelné) mody </a:t>
            </a:r>
            <a:r>
              <a:rPr lang="cs-CZ" sz="1050" dirty="0" err="1"/>
              <a:t>operandi</a:t>
            </a:r>
            <a:r>
              <a:rPr lang="cs-CZ" sz="1050" dirty="0"/>
              <a:t>, u kterých je </a:t>
            </a:r>
            <a:r>
              <a:rPr lang="cs-CZ" sz="1050" dirty="0">
                <a:solidFill>
                  <a:schemeClr val="accent3">
                    <a:lumMod val="75000"/>
                  </a:schemeClr>
                </a:solidFill>
              </a:rPr>
              <a:t>plnění časově, místně i personálně odděleno od nabídky,</a:t>
            </a:r>
            <a:r>
              <a:rPr lang="cs-CZ" sz="1050" dirty="0"/>
              <a:t> dochází k vytváření sítě prostředníků a zdánlivě vše probíhá v souladu s předpisy. Najít důkazy o nekalém chování bývá v těchto případech velmi obtížné a někdy skoro nemožné. Častý je i politický vliv či vliv různých (obvykle skrytých) zájmových skupin. </a:t>
            </a:r>
          </a:p>
          <a:p>
            <a:pPr marL="0" indent="0" algn="just">
              <a:spcBef>
                <a:spcPts val="0"/>
              </a:spcBef>
              <a:buNone/>
            </a:pPr>
            <a:r>
              <a:rPr lang="cs-CZ" sz="1050" dirty="0"/>
              <a:t>Nejde o náhodné případy, ale o systémovou poruchu.</a:t>
            </a:r>
          </a:p>
          <a:p>
            <a:pPr>
              <a:spcBef>
                <a:spcPts val="0"/>
              </a:spcBef>
              <a:buFont typeface="Wingdings" panose="05000000000000000000" pitchFamily="2" charset="2"/>
              <a:buChar char="§"/>
            </a:pPr>
            <a:r>
              <a:rPr lang="cs-CZ" sz="1050" dirty="0"/>
              <a:t>zneužívání a zpronevěra veřejných zdrojů</a:t>
            </a:r>
          </a:p>
          <a:p>
            <a:pPr>
              <a:spcBef>
                <a:spcPts val="0"/>
              </a:spcBef>
              <a:buFont typeface="Wingdings" panose="05000000000000000000" pitchFamily="2" charset="2"/>
              <a:buChar char="§"/>
            </a:pPr>
            <a:r>
              <a:rPr lang="cs-CZ" sz="1050" dirty="0"/>
              <a:t>nehospodárné využívání veřejných zdrojů</a:t>
            </a:r>
          </a:p>
          <a:p>
            <a:pPr>
              <a:spcBef>
                <a:spcPts val="0"/>
              </a:spcBef>
              <a:buFont typeface="Wingdings" panose="05000000000000000000" pitchFamily="2" charset="2"/>
              <a:buChar char="§"/>
            </a:pPr>
            <a:r>
              <a:rPr lang="cs-CZ" sz="1050" dirty="0"/>
              <a:t>zneužívání úřední moci při udělování veřejných zakázek</a:t>
            </a:r>
          </a:p>
          <a:p>
            <a:pPr>
              <a:spcBef>
                <a:spcPts val="0"/>
              </a:spcBef>
              <a:buFont typeface="Wingdings" panose="05000000000000000000" pitchFamily="2" charset="2"/>
              <a:buChar char="§"/>
            </a:pPr>
            <a:r>
              <a:rPr lang="cs-CZ" sz="1050" dirty="0"/>
              <a:t>stranická </a:t>
            </a:r>
            <a:r>
              <a:rPr lang="cs-CZ" sz="1050" dirty="0" err="1"/>
              <a:t>patronáž</a:t>
            </a:r>
            <a:endParaRPr lang="cs-CZ" sz="1050" dirty="0"/>
          </a:p>
          <a:p>
            <a:pPr>
              <a:spcBef>
                <a:spcPts val="0"/>
              </a:spcBef>
              <a:buFont typeface="Wingdings" panose="05000000000000000000" pitchFamily="2" charset="2"/>
              <a:buChar char="§"/>
            </a:pPr>
            <a:r>
              <a:rPr lang="cs-CZ" sz="1050" dirty="0"/>
              <a:t>Nepotismus, Klientelismus, „prodej“ pozic</a:t>
            </a:r>
          </a:p>
        </p:txBody>
      </p:sp>
      <p:sp>
        <p:nvSpPr>
          <p:cNvPr id="5" name="Zástupný symbol pro datum 4">
            <a:extLst>
              <a:ext uri="{FF2B5EF4-FFF2-40B4-BE49-F238E27FC236}">
                <a16:creationId xmlns:a16="http://schemas.microsoft.com/office/drawing/2014/main" id="{41A15FD3-4280-2D78-6E05-94F5A69E797F}"/>
              </a:ext>
            </a:extLst>
          </p:cNvPr>
          <p:cNvSpPr>
            <a:spLocks noGrp="1"/>
          </p:cNvSpPr>
          <p:nvPr>
            <p:ph type="dt" sz="half" idx="10"/>
          </p:nvPr>
        </p:nvSpPr>
        <p:spPr>
          <a:xfrm>
            <a:off x="8669035" y="466207"/>
            <a:ext cx="2893045" cy="365760"/>
          </a:xfrm>
        </p:spPr>
        <p:txBody>
          <a:bodyPr/>
          <a:lstStyle/>
          <a:p>
            <a:pPr rtl="0"/>
            <a:r>
              <a:rPr lang="cs-CZ" sz="1000" b="1" dirty="0">
                <a:solidFill>
                  <a:schemeClr val="accent3">
                    <a:lumMod val="75000"/>
                  </a:schemeClr>
                </a:solidFill>
              </a:rPr>
              <a:t>Tipy korupčního jednání</a:t>
            </a:r>
            <a:endParaRPr lang="en-US" sz="1000" b="1" dirty="0">
              <a:solidFill>
                <a:schemeClr val="accent3">
                  <a:lumMod val="75000"/>
                </a:schemeClr>
              </a:solidFill>
            </a:endParaRPr>
          </a:p>
        </p:txBody>
      </p:sp>
      <p:sp>
        <p:nvSpPr>
          <p:cNvPr id="7" name="TextovéPole 6">
            <a:extLst>
              <a:ext uri="{FF2B5EF4-FFF2-40B4-BE49-F238E27FC236}">
                <a16:creationId xmlns:a16="http://schemas.microsoft.com/office/drawing/2014/main" id="{66C4E78E-5D59-3BA9-CDDC-92E60B09DBC1}"/>
              </a:ext>
            </a:extLst>
          </p:cNvPr>
          <p:cNvSpPr txBox="1"/>
          <p:nvPr/>
        </p:nvSpPr>
        <p:spPr>
          <a:xfrm>
            <a:off x="3116270" y="4798563"/>
            <a:ext cx="4664922" cy="1546577"/>
          </a:xfrm>
          <a:prstGeom prst="rect">
            <a:avLst/>
          </a:prstGeom>
          <a:noFill/>
        </p:spPr>
        <p:txBody>
          <a:bodyPr wrap="square">
            <a:spAutoFit/>
          </a:bodyPr>
          <a:lstStyle/>
          <a:p>
            <a:pPr marL="0" indent="0">
              <a:buNone/>
            </a:pPr>
            <a:r>
              <a:rPr lang="cs-CZ" sz="1050" b="1" dirty="0">
                <a:solidFill>
                  <a:schemeClr val="accent3">
                    <a:lumMod val="50000"/>
                  </a:schemeClr>
                </a:solidFill>
              </a:rPr>
              <a:t>III. STATE CAPTURE (PŘEVZETÍ STÁTU)</a:t>
            </a:r>
          </a:p>
          <a:p>
            <a:pPr marL="0" indent="0">
              <a:buNone/>
            </a:pPr>
            <a:r>
              <a:rPr lang="cs-CZ" sz="1050" dirty="0"/>
              <a:t>Ovládnutí státu, veřejných zdrojů, úřadů a pozic skupinami osob, které je posléze využívají k </a:t>
            </a:r>
            <a:r>
              <a:rPr lang="cs-CZ" sz="1050" dirty="0">
                <a:solidFill>
                  <a:schemeClr val="accent3">
                    <a:lumMod val="50000"/>
                  </a:schemeClr>
                </a:solidFill>
              </a:rPr>
              <a:t>osobnímu prospěchu</a:t>
            </a:r>
            <a:r>
              <a:rPr lang="cs-CZ" sz="1050" dirty="0"/>
              <a:t>.</a:t>
            </a:r>
          </a:p>
          <a:p>
            <a:pPr marL="171450" indent="-171450">
              <a:spcBef>
                <a:spcPts val="0"/>
              </a:spcBef>
              <a:buFont typeface="Wingdings" panose="05000000000000000000" pitchFamily="2" charset="2"/>
              <a:buChar char="§"/>
            </a:pPr>
            <a:r>
              <a:rPr lang="cs-CZ" sz="1050" dirty="0"/>
              <a:t>kontrola veřejných institucí</a:t>
            </a:r>
          </a:p>
          <a:p>
            <a:pPr marL="171450" indent="-171450">
              <a:spcBef>
                <a:spcPts val="0"/>
              </a:spcBef>
              <a:buFont typeface="Wingdings" panose="05000000000000000000" pitchFamily="2" charset="2"/>
              <a:buChar char="§"/>
            </a:pPr>
            <a:r>
              <a:rPr lang="cs-CZ" sz="1050" dirty="0"/>
              <a:t>podkopávání svobodných voleb</a:t>
            </a:r>
          </a:p>
          <a:p>
            <a:pPr marL="171450" indent="-171450">
              <a:spcBef>
                <a:spcPts val="0"/>
              </a:spcBef>
              <a:buFont typeface="Wingdings" panose="05000000000000000000" pitchFamily="2" charset="2"/>
              <a:buChar char="§"/>
            </a:pPr>
            <a:r>
              <a:rPr lang="cs-CZ" sz="1050" dirty="0"/>
              <a:t>ovlivňování legislativy</a:t>
            </a:r>
          </a:p>
          <a:p>
            <a:pPr marL="171450" indent="-171450">
              <a:spcBef>
                <a:spcPts val="0"/>
              </a:spcBef>
              <a:buFont typeface="Wingdings" panose="05000000000000000000" pitchFamily="2" charset="2"/>
              <a:buChar char="§"/>
            </a:pPr>
            <a:r>
              <a:rPr lang="cs-CZ" sz="1050" dirty="0"/>
              <a:t>neprůhledné financování politických stran</a:t>
            </a:r>
          </a:p>
          <a:p>
            <a:pPr marL="171450" indent="-171450">
              <a:spcBef>
                <a:spcPts val="0"/>
              </a:spcBef>
              <a:buFont typeface="Wingdings" panose="05000000000000000000" pitchFamily="2" charset="2"/>
              <a:buChar char="§"/>
            </a:pPr>
            <a:r>
              <a:rPr lang="cs-CZ" sz="1050" dirty="0"/>
              <a:t>ovlivňování soudních řízení/procesů</a:t>
            </a:r>
          </a:p>
          <a:p>
            <a:pPr marL="171450" indent="-171450">
              <a:spcBef>
                <a:spcPts val="0"/>
              </a:spcBef>
              <a:buFont typeface="Wingdings" panose="05000000000000000000" pitchFamily="2" charset="2"/>
              <a:buChar char="§"/>
            </a:pPr>
            <a:r>
              <a:rPr lang="cs-CZ" sz="1050" dirty="0"/>
              <a:t>ovládnutí médií</a:t>
            </a:r>
          </a:p>
        </p:txBody>
      </p:sp>
      <p:pic>
        <p:nvPicPr>
          <p:cNvPr id="9" name="Grafický objekt 8" descr="Zpět se souvislou výplní">
            <a:extLst>
              <a:ext uri="{FF2B5EF4-FFF2-40B4-BE49-F238E27FC236}">
                <a16:creationId xmlns:a16="http://schemas.microsoft.com/office/drawing/2014/main" id="{3026E1C3-BB67-9F05-22BC-627EC08594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20249662">
            <a:off x="5407177" y="1602237"/>
            <a:ext cx="914400" cy="914400"/>
          </a:xfrm>
          <a:prstGeom prst="rect">
            <a:avLst/>
          </a:prstGeom>
        </p:spPr>
      </p:pic>
      <p:pic>
        <p:nvPicPr>
          <p:cNvPr id="11" name="Grafický objekt 10" descr="Šipka otáčející se vpravo se souvislou výplní">
            <a:extLst>
              <a:ext uri="{FF2B5EF4-FFF2-40B4-BE49-F238E27FC236}">
                <a16:creationId xmlns:a16="http://schemas.microsoft.com/office/drawing/2014/main" id="{E430E475-0DC4-C1A6-C12C-3FE366A9B98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8554722" y="5114651"/>
            <a:ext cx="914400" cy="914400"/>
          </a:xfrm>
          <a:prstGeom prst="rect">
            <a:avLst/>
          </a:prstGeom>
        </p:spPr>
      </p:pic>
    </p:spTree>
    <p:extLst>
      <p:ext uri="{BB962C8B-B14F-4D97-AF65-F5344CB8AC3E}">
        <p14:creationId xmlns:p14="http://schemas.microsoft.com/office/powerpoint/2010/main" val="3387352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2F3619-38A6-1092-9780-AD2A7740418E}"/>
              </a:ext>
            </a:extLst>
          </p:cNvPr>
          <p:cNvSpPr>
            <a:spLocks noGrp="1"/>
          </p:cNvSpPr>
          <p:nvPr>
            <p:ph type="title"/>
          </p:nvPr>
        </p:nvSpPr>
        <p:spPr>
          <a:xfrm>
            <a:off x="607254" y="456881"/>
            <a:ext cx="8330810" cy="759486"/>
          </a:xfrm>
        </p:spPr>
        <p:txBody>
          <a:bodyPr>
            <a:normAutofit fontScale="90000"/>
          </a:bodyPr>
          <a:lstStyle/>
          <a:p>
            <a:r>
              <a:rPr lang="cs-CZ" b="1" dirty="0"/>
              <a:t>Korupce z pohledu trestního práva</a:t>
            </a:r>
          </a:p>
        </p:txBody>
      </p:sp>
      <p:graphicFrame>
        <p:nvGraphicFramePr>
          <p:cNvPr id="6" name="Tabulka 6">
            <a:extLst>
              <a:ext uri="{FF2B5EF4-FFF2-40B4-BE49-F238E27FC236}">
                <a16:creationId xmlns:a16="http://schemas.microsoft.com/office/drawing/2014/main" id="{310A3BBA-A641-18AA-F33C-336BEAF189C9}"/>
              </a:ext>
            </a:extLst>
          </p:cNvPr>
          <p:cNvGraphicFramePr>
            <a:graphicFrameLocks noGrp="1"/>
          </p:cNvGraphicFramePr>
          <p:nvPr>
            <p:ph sz="half" idx="1"/>
            <p:extLst>
              <p:ext uri="{D42A27DB-BD31-4B8C-83A1-F6EECF244321}">
                <p14:modId xmlns:p14="http://schemas.microsoft.com/office/powerpoint/2010/main" val="1930539102"/>
              </p:ext>
            </p:extLst>
          </p:nvPr>
        </p:nvGraphicFramePr>
        <p:xfrm>
          <a:off x="6461760" y="3869690"/>
          <a:ext cx="5110480" cy="1783080"/>
        </p:xfrm>
        <a:graphic>
          <a:graphicData uri="http://schemas.openxmlformats.org/drawingml/2006/table">
            <a:tbl>
              <a:tblPr firstRow="1" bandRow="1">
                <a:tableStyleId>{0505E3EF-67EA-436B-97B2-0124C06EBD24}</a:tableStyleId>
              </a:tblPr>
              <a:tblGrid>
                <a:gridCol w="5110480">
                  <a:extLst>
                    <a:ext uri="{9D8B030D-6E8A-4147-A177-3AD203B41FA5}">
                      <a16:colId xmlns:a16="http://schemas.microsoft.com/office/drawing/2014/main" val="3070387250"/>
                    </a:ext>
                  </a:extLst>
                </a:gridCol>
              </a:tblGrid>
              <a:tr h="1783080">
                <a:tc>
                  <a:txBody>
                    <a:bodyPr/>
                    <a:lstStyle/>
                    <a:p>
                      <a:r>
                        <a:rPr lang="cs-CZ" sz="1200" dirty="0"/>
                        <a:t>Zákon č. 40/2009 Sb. Trestního zákoníku, ve znění pozdějších předpisů, nezná trestný čin korupce, ani tento výraz nepoužívá v žádném ze svých ustanovení. Pro úplatkářské trestné činy je ale rozhodující definice úplatku v </a:t>
                      </a:r>
                      <a:r>
                        <a:rPr lang="cs-CZ" sz="1200" b="1" i="0" kern="1200" dirty="0">
                          <a:solidFill>
                            <a:schemeClr val="dk1"/>
                          </a:solidFill>
                          <a:effectLst/>
                          <a:latin typeface="+mn-lt"/>
                          <a:ea typeface="+mn-ea"/>
                          <a:cs typeface="+mn-cs"/>
                        </a:rPr>
                        <a:t>§ 334 odst. I Trestního zákoníku.</a:t>
                      </a:r>
                    </a:p>
                    <a:p>
                      <a:endParaRPr lang="cs-CZ" sz="1200" b="1" i="0" kern="1200" dirty="0">
                        <a:solidFill>
                          <a:schemeClr val="dk1"/>
                        </a:solidFill>
                        <a:effectLst/>
                        <a:latin typeface="+mn-lt"/>
                        <a:ea typeface="+mn-ea"/>
                        <a:cs typeface="+mn-cs"/>
                      </a:endParaRPr>
                    </a:p>
                    <a:p>
                      <a:r>
                        <a:rPr lang="cs-CZ" sz="1200" b="1" dirty="0"/>
                        <a:t>Neoprávněná výhoda spočívající v přímém majetkovém obohacení nebo jiném zvýhodnění, které se dostává nebo má dostat uplácené osobě nebo s jejím souhlasem jiné osobě, a na kterou není nárok.</a:t>
                      </a:r>
                    </a:p>
                  </a:txBody>
                  <a:tcPr/>
                </a:tc>
                <a:extLst>
                  <a:ext uri="{0D108BD9-81ED-4DB2-BD59-A6C34878D82A}">
                    <a16:rowId xmlns:a16="http://schemas.microsoft.com/office/drawing/2014/main" val="40973276"/>
                  </a:ext>
                </a:extLst>
              </a:tr>
            </a:tbl>
          </a:graphicData>
        </a:graphic>
      </p:graphicFrame>
      <p:sp>
        <p:nvSpPr>
          <p:cNvPr id="4" name="Zástupný obsah 3">
            <a:extLst>
              <a:ext uri="{FF2B5EF4-FFF2-40B4-BE49-F238E27FC236}">
                <a16:creationId xmlns:a16="http://schemas.microsoft.com/office/drawing/2014/main" id="{3475E3C4-187E-DCF2-D029-7061017A48ED}"/>
              </a:ext>
            </a:extLst>
          </p:cNvPr>
          <p:cNvSpPr>
            <a:spLocks noGrp="1"/>
          </p:cNvSpPr>
          <p:nvPr>
            <p:ph sz="half" idx="2"/>
          </p:nvPr>
        </p:nvSpPr>
        <p:spPr>
          <a:xfrm>
            <a:off x="6461760" y="1493520"/>
            <a:ext cx="5110480" cy="1583788"/>
          </a:xfrm>
        </p:spPr>
        <p:txBody>
          <a:bodyPr>
            <a:normAutofit/>
          </a:bodyPr>
          <a:lstStyle/>
          <a:p>
            <a:pPr marL="0" indent="0" algn="just">
              <a:buNone/>
            </a:pPr>
            <a:r>
              <a:rPr lang="cs-CZ" sz="1200" dirty="0"/>
              <a:t>Odsouzení za trestný čin je doprovázeno nejčastěji trestem odnětí svobody, a to buď podmíněným či nepodmíněným. V úvahu připadají i další tresty, např. zákaz výkonu činnosti nebo peněžitý trest. Poškození se mohou do trestního řízení přihlásit a získat náhradu škody. Pravomocný odsuzující rozsudek v trestním řízení vyvolává řadu následků i v jiných právních oblastech a může vést třeba ke ztrátě funkce.</a:t>
            </a:r>
          </a:p>
        </p:txBody>
      </p:sp>
      <p:pic>
        <p:nvPicPr>
          <p:cNvPr id="7" name="Grafický objekt 6" descr="Megafon1 se souvislou výplní">
            <a:extLst>
              <a:ext uri="{FF2B5EF4-FFF2-40B4-BE49-F238E27FC236}">
                <a16:creationId xmlns:a16="http://schemas.microsoft.com/office/drawing/2014/main" id="{09319919-22C6-3322-7EA1-8852505EBB5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84902" y="3541695"/>
            <a:ext cx="553722" cy="553722"/>
          </a:xfrm>
          <a:prstGeom prst="rect">
            <a:avLst/>
          </a:prstGeom>
        </p:spPr>
      </p:pic>
      <p:graphicFrame>
        <p:nvGraphicFramePr>
          <p:cNvPr id="12" name="Tabulka 12">
            <a:extLst>
              <a:ext uri="{FF2B5EF4-FFF2-40B4-BE49-F238E27FC236}">
                <a16:creationId xmlns:a16="http://schemas.microsoft.com/office/drawing/2014/main" id="{79C26BE1-8BFC-0EF8-84AE-BD38FE9C412C}"/>
              </a:ext>
            </a:extLst>
          </p:cNvPr>
          <p:cNvGraphicFramePr>
            <a:graphicFrameLocks noGrp="1"/>
          </p:cNvGraphicFramePr>
          <p:nvPr>
            <p:extLst>
              <p:ext uri="{D42A27DB-BD31-4B8C-83A1-F6EECF244321}">
                <p14:modId xmlns:p14="http://schemas.microsoft.com/office/powerpoint/2010/main" val="3041287174"/>
              </p:ext>
            </p:extLst>
          </p:nvPr>
        </p:nvGraphicFramePr>
        <p:xfrm>
          <a:off x="619760" y="1493520"/>
          <a:ext cx="4152899" cy="4159250"/>
        </p:xfrm>
        <a:graphic>
          <a:graphicData uri="http://schemas.openxmlformats.org/drawingml/2006/table">
            <a:tbl>
              <a:tblPr firstRow="1" bandRow="1">
                <a:tableStyleId>{0505E3EF-67EA-436B-97B2-0124C06EBD24}</a:tableStyleId>
              </a:tblPr>
              <a:tblGrid>
                <a:gridCol w="4152899">
                  <a:extLst>
                    <a:ext uri="{9D8B030D-6E8A-4147-A177-3AD203B41FA5}">
                      <a16:colId xmlns:a16="http://schemas.microsoft.com/office/drawing/2014/main" val="2473696206"/>
                    </a:ext>
                  </a:extLst>
                </a:gridCol>
              </a:tblGrid>
              <a:tr h="370840">
                <a:tc>
                  <a:txBody>
                    <a:bodyPr/>
                    <a:lstStyle/>
                    <a:p>
                      <a:pPr>
                        <a:lnSpc>
                          <a:spcPct val="150000"/>
                        </a:lnSpc>
                      </a:pPr>
                      <a:r>
                        <a:rPr lang="cs-CZ" sz="1250" b="1" dirty="0"/>
                        <a:t>Přijetí úplatku (</a:t>
                      </a:r>
                      <a:r>
                        <a:rPr lang="cs-CZ" sz="1250" b="1" i="0" kern="1200" dirty="0">
                          <a:solidFill>
                            <a:schemeClr val="dk1"/>
                          </a:solidFill>
                          <a:effectLst/>
                          <a:latin typeface="+mn-lt"/>
                          <a:ea typeface="+mn-ea"/>
                          <a:cs typeface="+mn-cs"/>
                        </a:rPr>
                        <a:t>§ 331)</a:t>
                      </a:r>
                    </a:p>
                    <a:p>
                      <a:pPr>
                        <a:lnSpc>
                          <a:spcPct val="150000"/>
                        </a:lnSpc>
                      </a:pPr>
                      <a:r>
                        <a:rPr lang="cs-CZ" sz="1250" b="1" i="0" kern="1200" dirty="0">
                          <a:solidFill>
                            <a:schemeClr val="dk1"/>
                          </a:solidFill>
                          <a:effectLst/>
                          <a:latin typeface="+mn-lt"/>
                          <a:ea typeface="+mn-ea"/>
                          <a:cs typeface="+mn-cs"/>
                        </a:rPr>
                        <a:t>Podplácení (§ 332)</a:t>
                      </a:r>
                    </a:p>
                    <a:p>
                      <a:pPr>
                        <a:lnSpc>
                          <a:spcPct val="150000"/>
                        </a:lnSpc>
                      </a:pPr>
                      <a:r>
                        <a:rPr lang="cs-CZ" sz="1250" b="1" i="0" kern="1200" dirty="0">
                          <a:solidFill>
                            <a:schemeClr val="dk1"/>
                          </a:solidFill>
                          <a:effectLst/>
                          <a:latin typeface="+mn-lt"/>
                          <a:ea typeface="+mn-ea"/>
                          <a:cs typeface="+mn-cs"/>
                        </a:rPr>
                        <a:t>Nepřímé úplatkářství (§ 332)</a:t>
                      </a:r>
                      <a:endParaRPr lang="cs-CZ" sz="1250" b="1" dirty="0"/>
                    </a:p>
                  </a:txBody>
                  <a:tcPr/>
                </a:tc>
                <a:extLst>
                  <a:ext uri="{0D108BD9-81ED-4DB2-BD59-A6C34878D82A}">
                    <a16:rowId xmlns:a16="http://schemas.microsoft.com/office/drawing/2014/main" val="441417703"/>
                  </a:ext>
                </a:extLst>
              </a:tr>
              <a:tr h="370840">
                <a:tc>
                  <a:txBody>
                    <a:bodyPr/>
                    <a:lstStyle/>
                    <a:p>
                      <a:pPr>
                        <a:lnSpc>
                          <a:spcPct val="150000"/>
                        </a:lnSpc>
                      </a:pPr>
                      <a:r>
                        <a:rPr lang="cs-CZ" sz="1250" b="1" dirty="0"/>
                        <a:t>Zpronevěra (</a:t>
                      </a:r>
                      <a:r>
                        <a:rPr lang="cs-CZ" sz="1250" b="1" i="0" kern="1200" dirty="0">
                          <a:solidFill>
                            <a:schemeClr val="dk1"/>
                          </a:solidFill>
                          <a:effectLst/>
                          <a:latin typeface="+mn-lt"/>
                          <a:ea typeface="+mn-ea"/>
                          <a:cs typeface="+mn-cs"/>
                        </a:rPr>
                        <a:t>§206)</a:t>
                      </a:r>
                    </a:p>
                    <a:p>
                      <a:pPr>
                        <a:lnSpc>
                          <a:spcPct val="150000"/>
                        </a:lnSpc>
                      </a:pPr>
                      <a:r>
                        <a:rPr lang="cs-CZ" sz="1250" b="1" i="0" kern="1200" dirty="0">
                          <a:solidFill>
                            <a:schemeClr val="dk1"/>
                          </a:solidFill>
                          <a:effectLst/>
                          <a:latin typeface="+mn-lt"/>
                          <a:ea typeface="+mn-ea"/>
                          <a:cs typeface="+mn-cs"/>
                        </a:rPr>
                        <a:t>Úvěrový nebo dotační podvod (§ 211-212)</a:t>
                      </a:r>
                    </a:p>
                    <a:p>
                      <a:pPr>
                        <a:lnSpc>
                          <a:spcPct val="100000"/>
                        </a:lnSpc>
                      </a:pPr>
                      <a:r>
                        <a:rPr lang="cs-CZ" sz="1250" b="1" i="0" kern="1200" dirty="0">
                          <a:solidFill>
                            <a:schemeClr val="dk1"/>
                          </a:solidFill>
                          <a:effectLst/>
                          <a:latin typeface="+mn-lt"/>
                          <a:ea typeface="+mn-ea"/>
                          <a:cs typeface="+mn-cs"/>
                        </a:rPr>
                        <a:t>Porušení povinnosti při správě cizího majetku (§ 220)</a:t>
                      </a:r>
                      <a:endParaRPr lang="cs-CZ" sz="1250" b="1" dirty="0"/>
                    </a:p>
                  </a:txBody>
                  <a:tcPr/>
                </a:tc>
                <a:extLst>
                  <a:ext uri="{0D108BD9-81ED-4DB2-BD59-A6C34878D82A}">
                    <a16:rowId xmlns:a16="http://schemas.microsoft.com/office/drawing/2014/main" val="3721501811"/>
                  </a:ext>
                </a:extLst>
              </a:tr>
              <a:tr h="370840">
                <a:tc>
                  <a:txBody>
                    <a:bodyPr/>
                    <a:lstStyle/>
                    <a:p>
                      <a:pPr>
                        <a:lnSpc>
                          <a:spcPct val="100000"/>
                        </a:lnSpc>
                        <a:spcAft>
                          <a:spcPts val="600"/>
                        </a:spcAft>
                      </a:pPr>
                      <a:r>
                        <a:rPr lang="cs-CZ" sz="1250" b="1" dirty="0"/>
                        <a:t>Zkrácení daně, poplatku a podobné povinné platby (</a:t>
                      </a:r>
                      <a:r>
                        <a:rPr lang="cs-CZ" sz="1250" b="1" i="0" kern="1200" dirty="0">
                          <a:solidFill>
                            <a:schemeClr val="dk1"/>
                          </a:solidFill>
                          <a:effectLst/>
                          <a:latin typeface="+mn-lt"/>
                          <a:ea typeface="+mn-ea"/>
                          <a:cs typeface="+mn-cs"/>
                        </a:rPr>
                        <a:t>§ 240)</a:t>
                      </a:r>
                    </a:p>
                    <a:p>
                      <a:pPr>
                        <a:lnSpc>
                          <a:spcPct val="100000"/>
                        </a:lnSpc>
                        <a:spcAft>
                          <a:spcPts val="600"/>
                        </a:spcAft>
                      </a:pPr>
                      <a:r>
                        <a:rPr lang="cs-CZ" sz="1250" b="1" i="0" kern="1200" dirty="0">
                          <a:solidFill>
                            <a:schemeClr val="dk1"/>
                          </a:solidFill>
                          <a:effectLst/>
                          <a:latin typeface="+mn-lt"/>
                          <a:ea typeface="+mn-ea"/>
                          <a:cs typeface="+mn-cs"/>
                        </a:rPr>
                        <a:t>Speciální výhody nebo pletichy při zadání veřejné zakázky, při veřejné soutěži a veřejné dražbě (§ 256-258)</a:t>
                      </a:r>
                    </a:p>
                    <a:p>
                      <a:pPr>
                        <a:lnSpc>
                          <a:spcPct val="100000"/>
                        </a:lnSpc>
                      </a:pPr>
                      <a:r>
                        <a:rPr lang="cs-CZ" sz="1250" b="1" i="0" kern="1200" dirty="0">
                          <a:solidFill>
                            <a:schemeClr val="dk1"/>
                          </a:solidFill>
                          <a:effectLst/>
                          <a:latin typeface="+mn-lt"/>
                          <a:ea typeface="+mn-ea"/>
                          <a:cs typeface="+mn-cs"/>
                        </a:rPr>
                        <a:t>Zneužití informace a postavení v obchodním styku (§ 255)</a:t>
                      </a:r>
                      <a:endParaRPr lang="cs-CZ" sz="1250" b="1" dirty="0"/>
                    </a:p>
                  </a:txBody>
                  <a:tcPr/>
                </a:tc>
                <a:extLst>
                  <a:ext uri="{0D108BD9-81ED-4DB2-BD59-A6C34878D82A}">
                    <a16:rowId xmlns:a16="http://schemas.microsoft.com/office/drawing/2014/main" val="2817105088"/>
                  </a:ext>
                </a:extLst>
              </a:tr>
              <a:tr h="370840">
                <a:tc>
                  <a:txBody>
                    <a:bodyPr/>
                    <a:lstStyle/>
                    <a:p>
                      <a:pPr>
                        <a:lnSpc>
                          <a:spcPct val="150000"/>
                        </a:lnSpc>
                      </a:pPr>
                      <a:r>
                        <a:rPr lang="cs-CZ" sz="1250" b="1" dirty="0"/>
                        <a:t>Zneužití pravomoci úřední osoby (</a:t>
                      </a:r>
                      <a:r>
                        <a:rPr lang="cs-CZ" sz="1250" b="1" i="0" kern="1200" dirty="0">
                          <a:solidFill>
                            <a:schemeClr val="dk1"/>
                          </a:solidFill>
                          <a:effectLst/>
                          <a:latin typeface="+mn-lt"/>
                          <a:ea typeface="+mn-ea"/>
                          <a:cs typeface="+mn-cs"/>
                        </a:rPr>
                        <a:t>§ 329)</a:t>
                      </a:r>
                    </a:p>
                    <a:p>
                      <a:pPr>
                        <a:lnSpc>
                          <a:spcPct val="150000"/>
                        </a:lnSpc>
                      </a:pPr>
                      <a:r>
                        <a:rPr lang="cs-CZ" sz="1250" b="1" i="0" kern="1200" dirty="0">
                          <a:solidFill>
                            <a:schemeClr val="dk1"/>
                          </a:solidFill>
                          <a:effectLst/>
                          <a:latin typeface="+mn-lt"/>
                          <a:ea typeface="+mn-ea"/>
                          <a:cs typeface="+mn-cs"/>
                        </a:rPr>
                        <a:t>Maření úkonů úřední osoby z nedbalosti (§ 330)</a:t>
                      </a:r>
                      <a:endParaRPr lang="cs-CZ" sz="1250" b="1" dirty="0"/>
                    </a:p>
                  </a:txBody>
                  <a:tcPr/>
                </a:tc>
                <a:extLst>
                  <a:ext uri="{0D108BD9-81ED-4DB2-BD59-A6C34878D82A}">
                    <a16:rowId xmlns:a16="http://schemas.microsoft.com/office/drawing/2014/main" val="3792433054"/>
                  </a:ext>
                </a:extLst>
              </a:tr>
            </a:tbl>
          </a:graphicData>
        </a:graphic>
      </p:graphicFrame>
      <p:sp>
        <p:nvSpPr>
          <p:cNvPr id="18" name="Šipka: doleva 17">
            <a:extLst>
              <a:ext uri="{FF2B5EF4-FFF2-40B4-BE49-F238E27FC236}">
                <a16:creationId xmlns:a16="http://schemas.microsoft.com/office/drawing/2014/main" id="{D8F8D739-EE73-6D37-F9AD-32C21E6D04DC}"/>
              </a:ext>
            </a:extLst>
          </p:cNvPr>
          <p:cNvSpPr/>
          <p:nvPr/>
        </p:nvSpPr>
        <p:spPr>
          <a:xfrm rot="20516471">
            <a:off x="4412134" y="1004676"/>
            <a:ext cx="1617932" cy="1256067"/>
          </a:xfrm>
          <a:prstGeom prst="lef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cs-CZ" sz="1000" dirty="0"/>
              <a:t>Trestné činy proti pořádku ve věcech veřejných</a:t>
            </a:r>
          </a:p>
        </p:txBody>
      </p:sp>
      <p:sp>
        <p:nvSpPr>
          <p:cNvPr id="20" name="Šipka: doleva 19">
            <a:extLst>
              <a:ext uri="{FF2B5EF4-FFF2-40B4-BE49-F238E27FC236}">
                <a16:creationId xmlns:a16="http://schemas.microsoft.com/office/drawing/2014/main" id="{E9EBF96D-F50B-B6FB-C516-97F24A2C0624}"/>
              </a:ext>
            </a:extLst>
          </p:cNvPr>
          <p:cNvSpPr/>
          <p:nvPr/>
        </p:nvSpPr>
        <p:spPr>
          <a:xfrm rot="20516471">
            <a:off x="4550563" y="2195819"/>
            <a:ext cx="1617932" cy="1256067"/>
          </a:xfrm>
          <a:prstGeom prst="lef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cs-CZ" sz="1000" dirty="0"/>
              <a:t>Trestné činy proti majetku</a:t>
            </a:r>
          </a:p>
        </p:txBody>
      </p:sp>
      <p:sp>
        <p:nvSpPr>
          <p:cNvPr id="21" name="Šipka: doleva 20">
            <a:extLst>
              <a:ext uri="{FF2B5EF4-FFF2-40B4-BE49-F238E27FC236}">
                <a16:creationId xmlns:a16="http://schemas.microsoft.com/office/drawing/2014/main" id="{8FB16D57-C1B5-549F-4B82-6813290BBA60}"/>
              </a:ext>
            </a:extLst>
          </p:cNvPr>
          <p:cNvSpPr/>
          <p:nvPr/>
        </p:nvSpPr>
        <p:spPr>
          <a:xfrm rot="20516471">
            <a:off x="4548212" y="3546795"/>
            <a:ext cx="1617932" cy="1256067"/>
          </a:xfrm>
          <a:prstGeom prst="lef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cs-CZ" sz="1000" dirty="0"/>
              <a:t>Trestné činy hospodářské</a:t>
            </a:r>
          </a:p>
        </p:txBody>
      </p:sp>
      <p:sp>
        <p:nvSpPr>
          <p:cNvPr id="22" name="Šipka: doleva 21">
            <a:extLst>
              <a:ext uri="{FF2B5EF4-FFF2-40B4-BE49-F238E27FC236}">
                <a16:creationId xmlns:a16="http://schemas.microsoft.com/office/drawing/2014/main" id="{8C6BA44A-8F37-9FA6-CD91-6EF5CFADC1F4}"/>
              </a:ext>
            </a:extLst>
          </p:cNvPr>
          <p:cNvSpPr/>
          <p:nvPr/>
        </p:nvSpPr>
        <p:spPr>
          <a:xfrm rot="20516471">
            <a:off x="4548213" y="4757091"/>
            <a:ext cx="1617932" cy="1256067"/>
          </a:xfrm>
          <a:prstGeom prst="lef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cs-CZ" sz="1000" dirty="0"/>
              <a:t>Trestné činy úředních osob</a:t>
            </a:r>
          </a:p>
        </p:txBody>
      </p:sp>
    </p:spTree>
    <p:extLst>
      <p:ext uri="{BB962C8B-B14F-4D97-AF65-F5344CB8AC3E}">
        <p14:creationId xmlns:p14="http://schemas.microsoft.com/office/powerpoint/2010/main" val="356902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3E325F0-B19E-9E21-3195-6DD41C6A8C66}"/>
              </a:ext>
            </a:extLst>
          </p:cNvPr>
          <p:cNvSpPr>
            <a:spLocks noGrp="1"/>
          </p:cNvSpPr>
          <p:nvPr>
            <p:ph sz="half" idx="1"/>
          </p:nvPr>
        </p:nvSpPr>
        <p:spPr>
          <a:xfrm>
            <a:off x="599440" y="956733"/>
            <a:ext cx="5130800" cy="4958080"/>
          </a:xfrm>
        </p:spPr>
        <p:txBody>
          <a:bodyPr>
            <a:normAutofit/>
          </a:bodyPr>
          <a:lstStyle/>
          <a:p>
            <a:pPr marL="0" indent="0" algn="just">
              <a:buNone/>
            </a:pPr>
            <a:r>
              <a:rPr lang="cs-CZ" sz="1200" dirty="0"/>
              <a:t>Trestným činem je podle zákona č. 40/2009 Sb., trestní zákoník, protiprávní čin, který je zákonem označený za trestný a který vykazuje znaky uvedené v takovém zákoně. Aby mohl být někdo odsouzen za spáchání trestného činu, musí být naplněny všechny podmínky vyžadované zákonem.</a:t>
            </a:r>
          </a:p>
          <a:p>
            <a:pPr marL="0" indent="0" algn="just">
              <a:buNone/>
            </a:pPr>
            <a:endParaRPr lang="cs-CZ" sz="1200" dirty="0"/>
          </a:p>
          <a:p>
            <a:pPr marL="0" indent="0" algn="just">
              <a:buNone/>
            </a:pPr>
            <a:endParaRPr lang="cs-CZ" sz="1200" dirty="0"/>
          </a:p>
          <a:p>
            <a:pPr marL="0" indent="0" algn="just">
              <a:buNone/>
            </a:pPr>
            <a:endParaRPr lang="cs-CZ" sz="1200" dirty="0"/>
          </a:p>
          <a:p>
            <a:pPr marL="0" indent="0" algn="just">
              <a:buNone/>
            </a:pPr>
            <a:endParaRPr lang="cs-CZ" sz="1200" dirty="0"/>
          </a:p>
          <a:p>
            <a:pPr marL="0" indent="0" algn="just">
              <a:buNone/>
            </a:pPr>
            <a:endParaRPr lang="cs-CZ" sz="1200" dirty="0"/>
          </a:p>
          <a:p>
            <a:pPr marL="0" indent="0" algn="just">
              <a:buNone/>
            </a:pPr>
            <a:endParaRPr lang="cs-CZ" sz="1200" dirty="0"/>
          </a:p>
          <a:p>
            <a:pPr marL="0" indent="0" algn="just">
              <a:buNone/>
            </a:pPr>
            <a:endParaRPr lang="cs-CZ" sz="1200" dirty="0"/>
          </a:p>
          <a:p>
            <a:pPr marL="0" indent="0" algn="just">
              <a:buNone/>
            </a:pPr>
            <a:r>
              <a:rPr lang="cs-CZ" sz="1200" dirty="0"/>
              <a:t>Standartně je potřeba prokázat úmysl, ledaže zákon stanoví, že pro vznik trestní odpovědnosti postačuje nedbalost pachatele. Není-li jakýkoliv z uvedených znaků naplněn, nedošlo k trestnému činu nebo jednání pachatele není trestné.</a:t>
            </a:r>
          </a:p>
          <a:p>
            <a:pPr marL="0" indent="0" algn="just">
              <a:buNone/>
            </a:pPr>
            <a:r>
              <a:rPr lang="cs-CZ" sz="1200" dirty="0">
                <a:solidFill>
                  <a:schemeClr val="accent3">
                    <a:lumMod val="75000"/>
                  </a:schemeClr>
                </a:solidFill>
              </a:rPr>
              <a:t>Trestní právo stanoví vysoké nároky, a tak nemusí být trestní odpovědnost dovozena, přestože by se to mohlo zdát jako spravedlivost.</a:t>
            </a:r>
          </a:p>
        </p:txBody>
      </p:sp>
      <p:graphicFrame>
        <p:nvGraphicFramePr>
          <p:cNvPr id="6" name="Tabulka 6">
            <a:extLst>
              <a:ext uri="{FF2B5EF4-FFF2-40B4-BE49-F238E27FC236}">
                <a16:creationId xmlns:a16="http://schemas.microsoft.com/office/drawing/2014/main" id="{D93D2959-96F2-6D10-43B5-601B2A26F4E2}"/>
              </a:ext>
            </a:extLst>
          </p:cNvPr>
          <p:cNvGraphicFramePr>
            <a:graphicFrameLocks noGrp="1"/>
          </p:cNvGraphicFramePr>
          <p:nvPr>
            <p:ph sz="half" idx="2"/>
            <p:extLst>
              <p:ext uri="{D42A27DB-BD31-4B8C-83A1-F6EECF244321}">
                <p14:modId xmlns:p14="http://schemas.microsoft.com/office/powerpoint/2010/main" val="1645889041"/>
              </p:ext>
            </p:extLst>
          </p:nvPr>
        </p:nvGraphicFramePr>
        <p:xfrm>
          <a:off x="599439" y="2157828"/>
          <a:ext cx="5130800" cy="2103120"/>
        </p:xfrm>
        <a:graphic>
          <a:graphicData uri="http://schemas.openxmlformats.org/drawingml/2006/table">
            <a:tbl>
              <a:tblPr firstRow="1" bandRow="1">
                <a:tableStyleId>{0505E3EF-67EA-436B-97B2-0124C06EBD24}</a:tableStyleId>
              </a:tblPr>
              <a:tblGrid>
                <a:gridCol w="5130800">
                  <a:extLst>
                    <a:ext uri="{9D8B030D-6E8A-4147-A177-3AD203B41FA5}">
                      <a16:colId xmlns:a16="http://schemas.microsoft.com/office/drawing/2014/main" val="3905746279"/>
                    </a:ext>
                  </a:extLst>
                </a:gridCol>
              </a:tblGrid>
              <a:tr h="2103120">
                <a:tc>
                  <a:txBody>
                    <a:bodyPr/>
                    <a:lstStyle/>
                    <a:p>
                      <a:pPr marL="285750" indent="-285750">
                        <a:lnSpc>
                          <a:spcPct val="150000"/>
                        </a:lnSpc>
                        <a:buFont typeface="Wingdings" panose="05000000000000000000" pitchFamily="2" charset="2"/>
                        <a:buChar char="§"/>
                      </a:pPr>
                      <a:r>
                        <a:rPr lang="cs-CZ" sz="1250" dirty="0"/>
                        <a:t>Musí dojít k jednání postihovanému trestním zákoníkem.</a:t>
                      </a:r>
                    </a:p>
                    <a:p>
                      <a:pPr marL="285750" indent="-285750">
                        <a:lnSpc>
                          <a:spcPct val="150000"/>
                        </a:lnSpc>
                        <a:buFont typeface="Wingdings" panose="05000000000000000000" pitchFamily="2" charset="2"/>
                        <a:buChar char="§"/>
                      </a:pPr>
                      <a:r>
                        <a:rPr lang="cs-CZ" sz="1250" dirty="0"/>
                        <a:t>Musí být spáchán způsobilým pachatelem, (příčetnou fyzickou osobou od určitého věku a někdy právnickou osobou).</a:t>
                      </a:r>
                    </a:p>
                    <a:p>
                      <a:pPr marL="285750" indent="-285750">
                        <a:lnSpc>
                          <a:spcPct val="150000"/>
                        </a:lnSpc>
                        <a:buFont typeface="Wingdings" panose="05000000000000000000" pitchFamily="2" charset="2"/>
                        <a:buChar char="§"/>
                      </a:pPr>
                      <a:r>
                        <a:rPr lang="cs-CZ" sz="1250" dirty="0"/>
                        <a:t>Mezi jednáním pachatele a následkem trestného činu musí být příčinná souvislost.</a:t>
                      </a:r>
                    </a:p>
                    <a:p>
                      <a:pPr marL="285750" indent="-285750">
                        <a:lnSpc>
                          <a:spcPct val="150000"/>
                        </a:lnSpc>
                        <a:buFont typeface="Wingdings" panose="05000000000000000000" pitchFamily="2" charset="2"/>
                        <a:buChar char="§"/>
                      </a:pPr>
                      <a:r>
                        <a:rPr lang="cs-CZ" sz="1250" dirty="0"/>
                        <a:t>Posuzuje se i vůle pachatele spáchat trestný čin.</a:t>
                      </a:r>
                    </a:p>
                  </a:txBody>
                  <a:tcPr/>
                </a:tc>
                <a:extLst>
                  <a:ext uri="{0D108BD9-81ED-4DB2-BD59-A6C34878D82A}">
                    <a16:rowId xmlns:a16="http://schemas.microsoft.com/office/drawing/2014/main" val="604962013"/>
                  </a:ext>
                </a:extLst>
              </a:tr>
            </a:tbl>
          </a:graphicData>
        </a:graphic>
      </p:graphicFrame>
      <p:sp>
        <p:nvSpPr>
          <p:cNvPr id="5" name="Zástupný symbol pro datum 4">
            <a:extLst>
              <a:ext uri="{FF2B5EF4-FFF2-40B4-BE49-F238E27FC236}">
                <a16:creationId xmlns:a16="http://schemas.microsoft.com/office/drawing/2014/main" id="{C7F766DF-2F2A-629D-88F9-F81962BBB98E}"/>
              </a:ext>
            </a:extLst>
          </p:cNvPr>
          <p:cNvSpPr>
            <a:spLocks noGrp="1"/>
          </p:cNvSpPr>
          <p:nvPr>
            <p:ph type="dt" sz="half" idx="10"/>
          </p:nvPr>
        </p:nvSpPr>
        <p:spPr>
          <a:xfrm>
            <a:off x="2837194" y="467360"/>
            <a:ext cx="2893045" cy="365760"/>
          </a:xfrm>
        </p:spPr>
        <p:txBody>
          <a:bodyPr/>
          <a:lstStyle/>
          <a:p>
            <a:pPr rtl="0"/>
            <a:r>
              <a:rPr lang="cs-CZ" sz="1000" b="1" dirty="0">
                <a:solidFill>
                  <a:schemeClr val="accent3">
                    <a:lumMod val="75000"/>
                  </a:schemeClr>
                </a:solidFill>
              </a:rPr>
              <a:t>Trestné činy</a:t>
            </a:r>
            <a:endParaRPr lang="en-US" sz="1000" b="1" dirty="0">
              <a:solidFill>
                <a:schemeClr val="accent3">
                  <a:lumMod val="75000"/>
                </a:schemeClr>
              </a:solidFill>
            </a:endParaRPr>
          </a:p>
        </p:txBody>
      </p:sp>
      <p:pic>
        <p:nvPicPr>
          <p:cNvPr id="7" name="Grafický objekt 6" descr="Megafon1 se souvislou výplní">
            <a:extLst>
              <a:ext uri="{FF2B5EF4-FFF2-40B4-BE49-F238E27FC236}">
                <a16:creationId xmlns:a16="http://schemas.microsoft.com/office/drawing/2014/main" id="{F7CEB6E8-07C7-BA96-7608-1B5AA90BAB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26720" y="1880967"/>
            <a:ext cx="553722" cy="553722"/>
          </a:xfrm>
          <a:prstGeom prst="rect">
            <a:avLst/>
          </a:prstGeom>
        </p:spPr>
      </p:pic>
      <p:graphicFrame>
        <p:nvGraphicFramePr>
          <p:cNvPr id="10" name="Tabulka 10">
            <a:extLst>
              <a:ext uri="{FF2B5EF4-FFF2-40B4-BE49-F238E27FC236}">
                <a16:creationId xmlns:a16="http://schemas.microsoft.com/office/drawing/2014/main" id="{FF704AD0-F8ED-7031-9A4D-A1D18934709E}"/>
              </a:ext>
            </a:extLst>
          </p:cNvPr>
          <p:cNvGraphicFramePr>
            <a:graphicFrameLocks noGrp="1"/>
          </p:cNvGraphicFramePr>
          <p:nvPr>
            <p:extLst>
              <p:ext uri="{D42A27DB-BD31-4B8C-83A1-F6EECF244321}">
                <p14:modId xmlns:p14="http://schemas.microsoft.com/office/powerpoint/2010/main" val="313734820"/>
              </p:ext>
            </p:extLst>
          </p:nvPr>
        </p:nvGraphicFramePr>
        <p:xfrm>
          <a:off x="6461762" y="419946"/>
          <a:ext cx="5303518" cy="6031654"/>
        </p:xfrm>
        <a:graphic>
          <a:graphicData uri="http://schemas.openxmlformats.org/drawingml/2006/table">
            <a:tbl>
              <a:tblPr firstRow="1" bandRow="1">
                <a:tableStyleId>{5C22544A-7EE6-4342-B048-85BDC9FD1C3A}</a:tableStyleId>
              </a:tblPr>
              <a:tblGrid>
                <a:gridCol w="5303518">
                  <a:extLst>
                    <a:ext uri="{9D8B030D-6E8A-4147-A177-3AD203B41FA5}">
                      <a16:colId xmlns:a16="http://schemas.microsoft.com/office/drawing/2014/main" val="2526969013"/>
                    </a:ext>
                  </a:extLst>
                </a:gridCol>
              </a:tblGrid>
              <a:tr h="6031654">
                <a:tc>
                  <a:txBody>
                    <a:bodyPr/>
                    <a:lstStyle/>
                    <a:p>
                      <a:pPr algn="ctr"/>
                      <a:endParaRPr lang="cs-CZ" sz="1160" b="1" u="sng" dirty="0">
                        <a:solidFill>
                          <a:schemeClr val="accent3">
                            <a:lumMod val="75000"/>
                          </a:schemeClr>
                        </a:solidFill>
                      </a:endParaRPr>
                    </a:p>
                    <a:p>
                      <a:pPr algn="ctr"/>
                      <a:r>
                        <a:rPr lang="cs-CZ" sz="1160" b="1" u="sng" dirty="0">
                          <a:solidFill>
                            <a:schemeClr val="accent3">
                              <a:lumMod val="75000"/>
                            </a:schemeClr>
                          </a:solidFill>
                        </a:rPr>
                        <a:t>Přijímání úplatků (</a:t>
                      </a:r>
                      <a:r>
                        <a:rPr lang="cs-CZ" sz="1160" b="1" i="0" u="sng" kern="1200" dirty="0">
                          <a:solidFill>
                            <a:schemeClr val="accent3">
                              <a:lumMod val="75000"/>
                            </a:schemeClr>
                          </a:solidFill>
                          <a:effectLst/>
                          <a:latin typeface="+mn-lt"/>
                          <a:ea typeface="+mn-ea"/>
                          <a:cs typeface="+mn-cs"/>
                        </a:rPr>
                        <a:t>§ 331 TZ)</a:t>
                      </a:r>
                    </a:p>
                    <a:p>
                      <a:pPr algn="ctr"/>
                      <a:r>
                        <a:rPr lang="cs-CZ" sz="1160" dirty="0">
                          <a:solidFill>
                            <a:schemeClr val="dk1"/>
                          </a:solidFill>
                        </a:rPr>
                        <a:t>Kdo v souvislosti s obstaráním věci obecného zájmu nebo v souvislosti s podnikáním pro sebe nebo jiného příjme nebo si dá slíbit úplatek, bude potrestán odnětím svobody až na čtyři léta nebo zákazem činnosti.</a:t>
                      </a:r>
                    </a:p>
                    <a:p>
                      <a:pPr algn="ctr"/>
                      <a:r>
                        <a:rPr lang="cs-CZ" sz="1160" dirty="0">
                          <a:solidFill>
                            <a:schemeClr val="dk1"/>
                          </a:solidFill>
                        </a:rPr>
                        <a:t>Kdo za výše uvedených okolností úplatek žádá, bude potrestán odnětím svobody na šest měsíců až pět let.</a:t>
                      </a:r>
                    </a:p>
                    <a:p>
                      <a:pPr algn="ctr"/>
                      <a:endParaRPr lang="cs-CZ" sz="1160" dirty="0">
                        <a:solidFill>
                          <a:schemeClr val="dk1"/>
                        </a:solidFill>
                      </a:endParaRPr>
                    </a:p>
                    <a:p>
                      <a:pPr algn="ctr"/>
                      <a:r>
                        <a:rPr lang="cs-CZ" sz="1160" b="1" u="sng" dirty="0">
                          <a:solidFill>
                            <a:schemeClr val="accent3">
                              <a:lumMod val="75000"/>
                            </a:schemeClr>
                          </a:solidFill>
                        </a:rPr>
                        <a:t>Podplácení (</a:t>
                      </a:r>
                      <a:r>
                        <a:rPr lang="cs-CZ" sz="1160" b="1" u="sng" kern="1200" dirty="0">
                          <a:solidFill>
                            <a:schemeClr val="accent3">
                              <a:lumMod val="75000"/>
                            </a:schemeClr>
                          </a:solidFill>
                          <a:effectLst/>
                          <a:latin typeface="+mn-lt"/>
                          <a:ea typeface="+mn-ea"/>
                          <a:cs typeface="+mn-cs"/>
                        </a:rPr>
                        <a:t>§ 332 odst. I TZ)</a:t>
                      </a:r>
                    </a:p>
                    <a:p>
                      <a:pPr algn="ctr"/>
                      <a:r>
                        <a:rPr lang="cs-CZ" sz="1160" dirty="0">
                          <a:solidFill>
                            <a:schemeClr val="dk1"/>
                          </a:solidFill>
                        </a:rPr>
                        <a:t>Kdo jinému v souvislosti s obstaráváním věcí obecného zájmu nebo v souvislosti s podnikáním poskytne, nabídne nebo slíbí úplatek, bude potrestán odnětím svobody až na dvě léta nebo peněžitým trestem.</a:t>
                      </a:r>
                    </a:p>
                    <a:p>
                      <a:pPr algn="ctr"/>
                      <a:endParaRPr lang="cs-CZ" sz="1160" dirty="0">
                        <a:solidFill>
                          <a:schemeClr val="dk1"/>
                        </a:solidFill>
                      </a:endParaRPr>
                    </a:p>
                    <a:p>
                      <a:pPr algn="ctr"/>
                      <a:r>
                        <a:rPr lang="cs-CZ" sz="1160" b="1" u="sng" dirty="0">
                          <a:solidFill>
                            <a:schemeClr val="accent3">
                              <a:lumMod val="75000"/>
                            </a:schemeClr>
                          </a:solidFill>
                        </a:rPr>
                        <a:t>Nepřímé úplatkářství (</a:t>
                      </a:r>
                      <a:r>
                        <a:rPr lang="cs-CZ" sz="1160" b="1" i="0" u="sng" kern="1200" dirty="0">
                          <a:solidFill>
                            <a:schemeClr val="accent3">
                              <a:lumMod val="75000"/>
                            </a:schemeClr>
                          </a:solidFill>
                          <a:effectLst/>
                          <a:latin typeface="+mn-lt"/>
                          <a:ea typeface="+mn-ea"/>
                          <a:cs typeface="+mn-cs"/>
                        </a:rPr>
                        <a:t>§ 333 odst. I TZ)</a:t>
                      </a:r>
                    </a:p>
                    <a:p>
                      <a:pPr algn="ctr"/>
                      <a:r>
                        <a:rPr lang="cs-CZ" sz="1160" dirty="0">
                          <a:solidFill>
                            <a:schemeClr val="dk1"/>
                          </a:solidFill>
                        </a:rPr>
                        <a:t>Kdo žádá nebo přijme úplatek za to , že bude svým vlivem nebo prostřednictvím jiného působit na výkon pravomoci úřední osoby, nebo za to, že tak již učinil, bude potrestán odnětím svobody až na tři léta.</a:t>
                      </a:r>
                    </a:p>
                    <a:p>
                      <a:pPr algn="ctr"/>
                      <a:endParaRPr lang="cs-CZ" sz="1160" dirty="0">
                        <a:solidFill>
                          <a:schemeClr val="dk1"/>
                        </a:solidFill>
                      </a:endParaRPr>
                    </a:p>
                    <a:p>
                      <a:pPr algn="ctr"/>
                      <a:r>
                        <a:rPr lang="cs-CZ" sz="1160" b="1" u="sng" dirty="0">
                          <a:solidFill>
                            <a:schemeClr val="accent3">
                              <a:lumMod val="75000"/>
                            </a:schemeClr>
                          </a:solidFill>
                        </a:rPr>
                        <a:t>Neoznámení trestného činu (</a:t>
                      </a:r>
                      <a:r>
                        <a:rPr lang="cs-CZ" sz="1160" b="1" i="0" u="sng" kern="1200" dirty="0">
                          <a:solidFill>
                            <a:schemeClr val="accent3">
                              <a:lumMod val="75000"/>
                            </a:schemeClr>
                          </a:solidFill>
                          <a:effectLst/>
                          <a:latin typeface="+mn-lt"/>
                          <a:ea typeface="+mn-ea"/>
                          <a:cs typeface="+mn-cs"/>
                        </a:rPr>
                        <a:t>§ 368 TZ)</a:t>
                      </a:r>
                    </a:p>
                    <a:p>
                      <a:pPr algn="ctr"/>
                      <a:r>
                        <a:rPr lang="cs-CZ" sz="1160" dirty="0">
                          <a:solidFill>
                            <a:schemeClr val="dk1"/>
                          </a:solidFill>
                        </a:rPr>
                        <a:t>Kdo se hodnověrným způsobem dozví, že jiný spáchal trestný čin … přijetí úplatku, podplácení, … a takový trestný čin neoznámí bez odkladu státnímu zástupci nebo policejnímu orgánu … bude potrestán odnětím svobody až na tři léta.</a:t>
                      </a:r>
                    </a:p>
                    <a:p>
                      <a:pPr algn="ctr"/>
                      <a:endParaRPr lang="cs-CZ" sz="1160" dirty="0">
                        <a:solidFill>
                          <a:schemeClr val="dk1"/>
                        </a:solidFill>
                      </a:endParaRPr>
                    </a:p>
                    <a:p>
                      <a:pPr algn="ctr"/>
                      <a:r>
                        <a:rPr lang="cs-CZ" sz="1160" b="1" u="sng" dirty="0">
                          <a:solidFill>
                            <a:schemeClr val="accent3">
                              <a:lumMod val="75000"/>
                            </a:schemeClr>
                          </a:solidFill>
                        </a:rPr>
                        <a:t>Zneužití pravomoci úřední osoby (</a:t>
                      </a:r>
                      <a:r>
                        <a:rPr lang="cs-CZ" sz="1160" b="1" i="0" u="sng" kern="1200" dirty="0">
                          <a:solidFill>
                            <a:schemeClr val="accent3">
                              <a:lumMod val="75000"/>
                            </a:schemeClr>
                          </a:solidFill>
                          <a:effectLst/>
                          <a:latin typeface="+mn-lt"/>
                          <a:ea typeface="+mn-ea"/>
                          <a:cs typeface="+mn-cs"/>
                        </a:rPr>
                        <a:t>§ 329 TZ)</a:t>
                      </a:r>
                    </a:p>
                    <a:p>
                      <a:pPr algn="ctr"/>
                      <a:r>
                        <a:rPr lang="cs-CZ" sz="1160" dirty="0">
                          <a:solidFill>
                            <a:schemeClr val="dk1"/>
                          </a:solidFill>
                        </a:rPr>
                        <a:t>Úřední osoba, která v úmyslu způsobit jinému škodu nebo jinou závažnou újmu anebo opatřit sobě nebo jinému neoprávněný prospěch</a:t>
                      </a:r>
                    </a:p>
                    <a:p>
                      <a:pPr marL="228600" indent="-228600" algn="ctr">
                        <a:buFont typeface="+mj-lt"/>
                        <a:buAutoNum type="alphaLcParenR"/>
                      </a:pPr>
                      <a:r>
                        <a:rPr lang="cs-CZ" sz="1150" dirty="0">
                          <a:solidFill>
                            <a:schemeClr val="dk1"/>
                          </a:solidFill>
                        </a:rPr>
                        <a:t>vykonává svou pravomoc způsobem odporujícím jinému právnímu předpisu,</a:t>
                      </a:r>
                    </a:p>
                    <a:p>
                      <a:pPr marL="228600" indent="-228600" algn="ctr">
                        <a:buFont typeface="+mj-lt"/>
                        <a:buAutoNum type="alphaLcParenR"/>
                      </a:pPr>
                      <a:r>
                        <a:rPr lang="cs-CZ" sz="1150" dirty="0">
                          <a:solidFill>
                            <a:schemeClr val="dk1"/>
                          </a:solidFill>
                        </a:rPr>
                        <a:t>překročí svou pravomoc nebo</a:t>
                      </a:r>
                    </a:p>
                    <a:p>
                      <a:pPr marL="228600" indent="-228600" algn="ctr">
                        <a:buFont typeface="+mj-lt"/>
                        <a:buAutoNum type="alphaLcParenR"/>
                      </a:pPr>
                      <a:r>
                        <a:rPr lang="cs-CZ" sz="1160" dirty="0">
                          <a:solidFill>
                            <a:schemeClr val="dk1"/>
                          </a:solidFill>
                        </a:rPr>
                        <a:t>nesplní povinnost vyplívající z její pravomoci, bude potrestána odnětím svobody na jeden rok až pět let nebo zákazem činnosti</a:t>
                      </a:r>
                      <a:r>
                        <a:rPr lang="cs-CZ" sz="1160" b="1" dirty="0">
                          <a:solidFill>
                            <a:schemeClr val="dk1"/>
                          </a:solidFill>
                        </a:rPr>
                        <a:t>.</a:t>
                      </a:r>
                      <a:endParaRPr lang="cs-CZ" sz="1160" dirty="0"/>
                    </a:p>
                  </a:txBody>
                  <a:tcPr>
                    <a:solidFill>
                      <a:schemeClr val="accent3">
                        <a:lumMod val="20000"/>
                        <a:lumOff val="80000"/>
                      </a:schemeClr>
                    </a:solidFill>
                  </a:tcPr>
                </a:tc>
                <a:extLst>
                  <a:ext uri="{0D108BD9-81ED-4DB2-BD59-A6C34878D82A}">
                    <a16:rowId xmlns:a16="http://schemas.microsoft.com/office/drawing/2014/main" val="89002113"/>
                  </a:ext>
                </a:extLst>
              </a:tr>
            </a:tbl>
          </a:graphicData>
        </a:graphic>
      </p:graphicFrame>
    </p:spTree>
    <p:extLst>
      <p:ext uri="{BB962C8B-B14F-4D97-AF65-F5344CB8AC3E}">
        <p14:creationId xmlns:p14="http://schemas.microsoft.com/office/powerpoint/2010/main" val="1471445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DE1194-46FF-C211-2817-16E3BED245A2}"/>
              </a:ext>
            </a:extLst>
          </p:cNvPr>
          <p:cNvSpPr>
            <a:spLocks noGrp="1"/>
          </p:cNvSpPr>
          <p:nvPr>
            <p:ph type="title"/>
          </p:nvPr>
        </p:nvSpPr>
        <p:spPr>
          <a:xfrm>
            <a:off x="538480" y="642594"/>
            <a:ext cx="7477760" cy="729006"/>
          </a:xfrm>
        </p:spPr>
        <p:txBody>
          <a:bodyPr/>
          <a:lstStyle/>
          <a:p>
            <a:r>
              <a:rPr lang="cs-CZ" dirty="0"/>
              <a:t>Motivace korupčního jednání</a:t>
            </a:r>
          </a:p>
        </p:txBody>
      </p:sp>
      <p:sp>
        <p:nvSpPr>
          <p:cNvPr id="3" name="Zástupný obsah 2">
            <a:extLst>
              <a:ext uri="{FF2B5EF4-FFF2-40B4-BE49-F238E27FC236}">
                <a16:creationId xmlns:a16="http://schemas.microsoft.com/office/drawing/2014/main" id="{9272CC45-D57D-A8BB-B963-37883277AD0E}"/>
              </a:ext>
            </a:extLst>
          </p:cNvPr>
          <p:cNvSpPr>
            <a:spLocks noGrp="1"/>
          </p:cNvSpPr>
          <p:nvPr>
            <p:ph sz="half" idx="1"/>
          </p:nvPr>
        </p:nvSpPr>
        <p:spPr>
          <a:xfrm>
            <a:off x="538480" y="1371600"/>
            <a:ext cx="5191760" cy="4978400"/>
          </a:xfrm>
        </p:spPr>
        <p:txBody>
          <a:bodyPr>
            <a:normAutofit lnSpcReduction="10000"/>
          </a:bodyPr>
          <a:lstStyle/>
          <a:p>
            <a:pPr marL="0" indent="0" algn="just">
              <a:buNone/>
            </a:pPr>
            <a:r>
              <a:rPr lang="cs-CZ" sz="1200" dirty="0"/>
              <a:t>Prvotní motivací korumpující osoby je získat „něco navíc“ nečestným způsobem, protože považuje svou situaci za nedostatečnou. Existuje několik základních teorií, které se motivací ke korupci zabývají:</a:t>
            </a:r>
          </a:p>
          <a:p>
            <a:pPr marL="0" indent="0">
              <a:buNone/>
            </a:pPr>
            <a:r>
              <a:rPr lang="cs-CZ" sz="1200" b="1" dirty="0">
                <a:solidFill>
                  <a:schemeClr val="accent3">
                    <a:lumMod val="75000"/>
                  </a:schemeClr>
                </a:solidFill>
              </a:rPr>
              <a:t>1. TROJÚHELNÍK PODVODU</a:t>
            </a:r>
          </a:p>
          <a:p>
            <a:pPr marL="0" indent="0" algn="just">
              <a:buNone/>
            </a:pPr>
            <a:r>
              <a:rPr lang="cs-CZ" sz="1200" dirty="0"/>
              <a:t>Spáchání podvodu je podmíněno třemi prvky, které lze označit jako trojúhelník podvodu. Obsahuje tři komponenty, které vedou k podvodnému chování, pokud jsou splněny současně:</a:t>
            </a:r>
          </a:p>
        </p:txBody>
      </p:sp>
      <p:sp>
        <p:nvSpPr>
          <p:cNvPr id="4" name="Zástupný obsah 3">
            <a:extLst>
              <a:ext uri="{FF2B5EF4-FFF2-40B4-BE49-F238E27FC236}">
                <a16:creationId xmlns:a16="http://schemas.microsoft.com/office/drawing/2014/main" id="{402EB9C4-5353-0141-A34D-4B4E5F0A1EAC}"/>
              </a:ext>
            </a:extLst>
          </p:cNvPr>
          <p:cNvSpPr>
            <a:spLocks noGrp="1"/>
          </p:cNvSpPr>
          <p:nvPr>
            <p:ph sz="half" idx="2"/>
          </p:nvPr>
        </p:nvSpPr>
        <p:spPr>
          <a:xfrm>
            <a:off x="6461760" y="1371600"/>
            <a:ext cx="5191760" cy="4978400"/>
          </a:xfrm>
        </p:spPr>
        <p:txBody>
          <a:bodyPr>
            <a:normAutofit lnSpcReduction="10000"/>
          </a:bodyPr>
          <a:lstStyle/>
          <a:p>
            <a:pPr marL="0" indent="0">
              <a:buNone/>
            </a:pPr>
            <a:r>
              <a:rPr lang="cs-CZ" sz="1200" b="1" dirty="0">
                <a:solidFill>
                  <a:schemeClr val="accent3">
                    <a:lumMod val="75000"/>
                  </a:schemeClr>
                </a:solidFill>
              </a:rPr>
              <a:t>2. DIAMANT PODVODU</a:t>
            </a:r>
          </a:p>
          <a:p>
            <a:pPr marL="0" indent="0">
              <a:buNone/>
            </a:pPr>
            <a:r>
              <a:rPr lang="cs-CZ" sz="1200" dirty="0"/>
              <a:t>Model diamantu podvodu rozšiřuje trojúhelník podvodu o čtvrtý aspekt: schopnost podvod provést.</a:t>
            </a:r>
          </a:p>
          <a:p>
            <a:pPr marL="0" indent="0">
              <a:buNone/>
            </a:pPr>
            <a:r>
              <a:rPr lang="cs-CZ" sz="1200" dirty="0"/>
              <a:t>Pachatel musí splňovat následující:</a:t>
            </a:r>
          </a:p>
          <a:p>
            <a:pPr>
              <a:buFont typeface="Wingdings" panose="05000000000000000000" pitchFamily="2" charset="2"/>
              <a:buChar char="§"/>
            </a:pPr>
            <a:r>
              <a:rPr lang="cs-CZ" sz="1200" dirty="0"/>
              <a:t>Zastávat ve firmě pozici, která mu umožní vytvořit či využívat příležitosti, které ostatní nemají.</a:t>
            </a:r>
          </a:p>
          <a:p>
            <a:pPr>
              <a:buFont typeface="Wingdings" panose="05000000000000000000" pitchFamily="2" charset="2"/>
              <a:buChar char="§"/>
            </a:pPr>
            <a:r>
              <a:rPr lang="cs-CZ" sz="1200" dirty="0"/>
              <a:t>Dokázat identifikovat slabiny vnitřních kontrol a využít svou pozici k vlastnímu prospěchu.</a:t>
            </a:r>
          </a:p>
          <a:p>
            <a:pPr>
              <a:buFont typeface="Wingdings" panose="05000000000000000000" pitchFamily="2" charset="2"/>
              <a:buChar char="§"/>
            </a:pPr>
            <a:r>
              <a:rPr lang="cs-CZ" sz="1200" dirty="0"/>
              <a:t>Mít silné ego a být přesvědčen, že se na jeho jednání nepřijde.</a:t>
            </a:r>
          </a:p>
          <a:p>
            <a:pPr>
              <a:buFont typeface="Wingdings" panose="05000000000000000000" pitchFamily="2" charset="2"/>
              <a:buChar char="§"/>
            </a:pPr>
            <a:r>
              <a:rPr lang="cs-CZ" sz="1200" dirty="0"/>
              <a:t>Dokázat přinutit ostatní ke spáchání nebo zakrytí podvodného jednání.</a:t>
            </a:r>
          </a:p>
          <a:p>
            <a:pPr>
              <a:buFont typeface="Wingdings" panose="05000000000000000000" pitchFamily="2" charset="2"/>
              <a:buChar char="§"/>
            </a:pPr>
            <a:r>
              <a:rPr lang="cs-CZ" sz="1200" dirty="0"/>
              <a:t>Umět efektivně a soustavně lhát a ve svých lžích se neztratit.</a:t>
            </a:r>
          </a:p>
          <a:p>
            <a:pPr>
              <a:buFont typeface="Wingdings" panose="05000000000000000000" pitchFamily="2" charset="2"/>
              <a:buChar char="§"/>
            </a:pPr>
            <a:r>
              <a:rPr lang="cs-CZ" sz="1200" dirty="0"/>
              <a:t>Být odolný vůči stresu.</a:t>
            </a:r>
          </a:p>
          <a:p>
            <a:pPr marL="0" indent="0">
              <a:buNone/>
            </a:pPr>
            <a:r>
              <a:rPr lang="cs-CZ" sz="1200" b="1" dirty="0">
                <a:solidFill>
                  <a:schemeClr val="accent3">
                    <a:lumMod val="75000"/>
                  </a:schemeClr>
                </a:solidFill>
              </a:rPr>
              <a:t>3. MOTIVACE K PODVODU – MODEL MICE</a:t>
            </a:r>
          </a:p>
          <a:p>
            <a:pPr marL="0" indent="0" algn="just">
              <a:buNone/>
            </a:pPr>
            <a:r>
              <a:rPr lang="cs-CZ" sz="1200" dirty="0"/>
              <a:t>MICE model pracuje s motivací pachatele trestný čin spáchat. Motivem totiž nemusí být pouze peníze, ale i ideologie, donucení nebo jeho ego. Po penězích bývá právě ego nejčastějším důvodem, proč podvodníci zločiny páchají. Pachatel má moc a chce ji uplatnit k získání ještě větší moci.</a:t>
            </a:r>
          </a:p>
        </p:txBody>
      </p:sp>
      <p:sp>
        <p:nvSpPr>
          <p:cNvPr id="5" name="Zástupný symbol pro datum 4">
            <a:extLst>
              <a:ext uri="{FF2B5EF4-FFF2-40B4-BE49-F238E27FC236}">
                <a16:creationId xmlns:a16="http://schemas.microsoft.com/office/drawing/2014/main" id="{92CC7135-B0F6-FD15-E1C4-6161CCC2BE40}"/>
              </a:ext>
            </a:extLst>
          </p:cNvPr>
          <p:cNvSpPr>
            <a:spLocks noGrp="1"/>
          </p:cNvSpPr>
          <p:nvPr>
            <p:ph type="dt" sz="half" idx="10"/>
          </p:nvPr>
        </p:nvSpPr>
        <p:spPr>
          <a:xfrm>
            <a:off x="8760475" y="824217"/>
            <a:ext cx="2893045" cy="365760"/>
          </a:xfrm>
        </p:spPr>
        <p:txBody>
          <a:bodyPr/>
          <a:lstStyle/>
          <a:p>
            <a:pPr rtl="0"/>
            <a:r>
              <a:rPr lang="cs-CZ" sz="1000" b="1" dirty="0">
                <a:solidFill>
                  <a:schemeClr val="accent3">
                    <a:lumMod val="75000"/>
                  </a:schemeClr>
                </a:solidFill>
              </a:rPr>
              <a:t>Co člověka motivuje ke korupci?</a:t>
            </a:r>
            <a:endParaRPr lang="en-US" sz="1000" b="1" dirty="0">
              <a:solidFill>
                <a:schemeClr val="accent3">
                  <a:lumMod val="75000"/>
                </a:schemeClr>
              </a:solidFill>
            </a:endParaRPr>
          </a:p>
        </p:txBody>
      </p:sp>
      <p:sp>
        <p:nvSpPr>
          <p:cNvPr id="6" name="Obdélník 5">
            <a:extLst>
              <a:ext uri="{FF2B5EF4-FFF2-40B4-BE49-F238E27FC236}">
                <a16:creationId xmlns:a16="http://schemas.microsoft.com/office/drawing/2014/main" id="{26814A04-5435-CEE9-3866-5B474DA9E6C3}"/>
              </a:ext>
            </a:extLst>
          </p:cNvPr>
          <p:cNvSpPr/>
          <p:nvPr/>
        </p:nvSpPr>
        <p:spPr>
          <a:xfrm>
            <a:off x="538480" y="3429000"/>
            <a:ext cx="1310640" cy="72900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cs-CZ" sz="1400" dirty="0"/>
              <a:t>motivace</a:t>
            </a:r>
          </a:p>
        </p:txBody>
      </p:sp>
      <p:sp>
        <p:nvSpPr>
          <p:cNvPr id="7" name="Obdélník 6">
            <a:extLst>
              <a:ext uri="{FF2B5EF4-FFF2-40B4-BE49-F238E27FC236}">
                <a16:creationId xmlns:a16="http://schemas.microsoft.com/office/drawing/2014/main" id="{F0DA7BE4-9E8A-C20B-7311-E7D10227602B}"/>
              </a:ext>
            </a:extLst>
          </p:cNvPr>
          <p:cNvSpPr/>
          <p:nvPr/>
        </p:nvSpPr>
        <p:spPr>
          <a:xfrm>
            <a:off x="2407920" y="3429000"/>
            <a:ext cx="1357677" cy="72900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cs-CZ" sz="1400" dirty="0"/>
              <a:t>racionalizace</a:t>
            </a:r>
          </a:p>
        </p:txBody>
      </p:sp>
      <p:sp>
        <p:nvSpPr>
          <p:cNvPr id="8" name="Obdélník 7">
            <a:extLst>
              <a:ext uri="{FF2B5EF4-FFF2-40B4-BE49-F238E27FC236}">
                <a16:creationId xmlns:a16="http://schemas.microsoft.com/office/drawing/2014/main" id="{E3D67CA8-8A82-272D-82D7-C642D36B13F5}"/>
              </a:ext>
            </a:extLst>
          </p:cNvPr>
          <p:cNvSpPr/>
          <p:nvPr/>
        </p:nvSpPr>
        <p:spPr>
          <a:xfrm>
            <a:off x="4277360" y="3429000"/>
            <a:ext cx="1310640" cy="72900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cs-CZ" sz="1400" dirty="0"/>
              <a:t>příležitost</a:t>
            </a:r>
          </a:p>
        </p:txBody>
      </p:sp>
      <p:sp>
        <p:nvSpPr>
          <p:cNvPr id="9" name="Ovál 8">
            <a:extLst>
              <a:ext uri="{FF2B5EF4-FFF2-40B4-BE49-F238E27FC236}">
                <a16:creationId xmlns:a16="http://schemas.microsoft.com/office/drawing/2014/main" id="{90EDCCFA-7DBE-8EEE-87A2-4FCE66996234}"/>
              </a:ext>
            </a:extLst>
          </p:cNvPr>
          <p:cNvSpPr/>
          <p:nvPr/>
        </p:nvSpPr>
        <p:spPr>
          <a:xfrm>
            <a:off x="2311400" y="4846320"/>
            <a:ext cx="1503680" cy="150368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50000"/>
              </a:lnSpc>
            </a:pPr>
            <a:r>
              <a:rPr lang="cs-CZ" sz="1400" b="1" dirty="0"/>
              <a:t>Motivy ke spáchání podvodu</a:t>
            </a:r>
          </a:p>
        </p:txBody>
      </p:sp>
      <p:cxnSp>
        <p:nvCxnSpPr>
          <p:cNvPr id="11" name="Přímá spojnice se šipkou 10">
            <a:extLst>
              <a:ext uri="{FF2B5EF4-FFF2-40B4-BE49-F238E27FC236}">
                <a16:creationId xmlns:a16="http://schemas.microsoft.com/office/drawing/2014/main" id="{2856AE6A-7BC5-18BB-B861-5148BD5F8E65}"/>
              </a:ext>
            </a:extLst>
          </p:cNvPr>
          <p:cNvCxnSpPr/>
          <p:nvPr/>
        </p:nvCxnSpPr>
        <p:spPr>
          <a:xfrm>
            <a:off x="1193800" y="4399280"/>
            <a:ext cx="909320" cy="629920"/>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12" name="Přímá spojnice se šipkou 11">
            <a:extLst>
              <a:ext uri="{FF2B5EF4-FFF2-40B4-BE49-F238E27FC236}">
                <a16:creationId xmlns:a16="http://schemas.microsoft.com/office/drawing/2014/main" id="{D1434E89-9285-F4D6-AAE0-BDC5EB64C9C4}"/>
              </a:ext>
            </a:extLst>
          </p:cNvPr>
          <p:cNvCxnSpPr>
            <a:cxnSpLocks/>
          </p:cNvCxnSpPr>
          <p:nvPr/>
        </p:nvCxnSpPr>
        <p:spPr>
          <a:xfrm flipH="1">
            <a:off x="4023360" y="4399280"/>
            <a:ext cx="909320" cy="629920"/>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14" name="Přímá spojnice se šipkou 13">
            <a:extLst>
              <a:ext uri="{FF2B5EF4-FFF2-40B4-BE49-F238E27FC236}">
                <a16:creationId xmlns:a16="http://schemas.microsoft.com/office/drawing/2014/main" id="{2268A716-EB0A-7142-CEF5-1F88FDC84DA1}"/>
              </a:ext>
            </a:extLst>
          </p:cNvPr>
          <p:cNvCxnSpPr>
            <a:cxnSpLocks/>
          </p:cNvCxnSpPr>
          <p:nvPr/>
        </p:nvCxnSpPr>
        <p:spPr>
          <a:xfrm>
            <a:off x="3063240" y="4307840"/>
            <a:ext cx="0" cy="406400"/>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pic>
        <p:nvPicPr>
          <p:cNvPr id="13" name="Grafický objekt 12" descr="Diamant se souvislou výplní">
            <a:extLst>
              <a:ext uri="{FF2B5EF4-FFF2-40B4-BE49-F238E27FC236}">
                <a16:creationId xmlns:a16="http://schemas.microsoft.com/office/drawing/2014/main" id="{AA18A195-56F8-A73A-C4A7-417B17EA57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44297" y="4511040"/>
            <a:ext cx="507805" cy="507805"/>
          </a:xfrm>
          <a:prstGeom prst="rect">
            <a:avLst/>
          </a:prstGeom>
        </p:spPr>
      </p:pic>
    </p:spTree>
    <p:extLst>
      <p:ext uri="{BB962C8B-B14F-4D97-AF65-F5344CB8AC3E}">
        <p14:creationId xmlns:p14="http://schemas.microsoft.com/office/powerpoint/2010/main" val="1983496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85407C-8C71-555C-D17E-AB0A1A6C19C3}"/>
              </a:ext>
            </a:extLst>
          </p:cNvPr>
          <p:cNvSpPr>
            <a:spLocks noGrp="1"/>
          </p:cNvSpPr>
          <p:nvPr>
            <p:ph type="title"/>
          </p:nvPr>
        </p:nvSpPr>
        <p:spPr>
          <a:xfrm>
            <a:off x="568960" y="642594"/>
            <a:ext cx="5892800" cy="739166"/>
          </a:xfrm>
        </p:spPr>
        <p:txBody>
          <a:bodyPr/>
          <a:lstStyle/>
          <a:p>
            <a:r>
              <a:rPr lang="cs-CZ" dirty="0"/>
              <a:t>Indikátory korupce</a:t>
            </a:r>
          </a:p>
        </p:txBody>
      </p:sp>
      <p:sp>
        <p:nvSpPr>
          <p:cNvPr id="3" name="Zástupný obsah 2">
            <a:extLst>
              <a:ext uri="{FF2B5EF4-FFF2-40B4-BE49-F238E27FC236}">
                <a16:creationId xmlns:a16="http://schemas.microsoft.com/office/drawing/2014/main" id="{09E8EB1B-3C7E-7A53-C643-32E5BECD2436}"/>
              </a:ext>
            </a:extLst>
          </p:cNvPr>
          <p:cNvSpPr>
            <a:spLocks noGrp="1"/>
          </p:cNvSpPr>
          <p:nvPr>
            <p:ph sz="half" idx="1"/>
          </p:nvPr>
        </p:nvSpPr>
        <p:spPr>
          <a:xfrm>
            <a:off x="568960" y="1584960"/>
            <a:ext cx="5161280" cy="4704080"/>
          </a:xfrm>
        </p:spPr>
        <p:txBody>
          <a:bodyPr/>
          <a:lstStyle/>
          <a:p>
            <a:pPr marL="0" indent="0">
              <a:buNone/>
            </a:pPr>
            <a:r>
              <a:rPr lang="cs-CZ" dirty="0"/>
              <a:t>Korupce se vyskytuje v mnoha formách v různých oblastech, přesto jsou určité oblasti rizikovější.</a:t>
            </a:r>
          </a:p>
          <a:p>
            <a:pPr marL="0" indent="0">
              <a:buNone/>
            </a:pPr>
            <a:r>
              <a:rPr lang="cs-CZ" dirty="0">
                <a:solidFill>
                  <a:schemeClr val="accent3">
                    <a:lumMod val="75000"/>
                  </a:schemeClr>
                </a:solidFill>
              </a:rPr>
              <a:t>V České republice patří k nejrizikovějším:</a:t>
            </a:r>
          </a:p>
          <a:p>
            <a:pPr>
              <a:buFont typeface="Wingdings" panose="05000000000000000000" pitchFamily="2" charset="2"/>
              <a:buChar char="§"/>
            </a:pPr>
            <a:r>
              <a:rPr lang="cs-CZ" dirty="0"/>
              <a:t>Veřejné zakázky</a:t>
            </a:r>
          </a:p>
          <a:p>
            <a:pPr>
              <a:buFont typeface="Wingdings" panose="05000000000000000000" pitchFamily="2" charset="2"/>
              <a:buChar char="§"/>
            </a:pPr>
            <a:r>
              <a:rPr lang="cs-CZ" dirty="0"/>
              <a:t>Stavebnictví</a:t>
            </a:r>
          </a:p>
          <a:p>
            <a:pPr>
              <a:buFont typeface="Wingdings" panose="05000000000000000000" pitchFamily="2" charset="2"/>
              <a:buChar char="§"/>
            </a:pPr>
            <a:r>
              <a:rPr lang="cs-CZ" dirty="0"/>
              <a:t>Národní a evropská dotace</a:t>
            </a:r>
          </a:p>
          <a:p>
            <a:pPr>
              <a:buFont typeface="Wingdings" panose="05000000000000000000" pitchFamily="2" charset="2"/>
              <a:buChar char="§"/>
            </a:pPr>
            <a:r>
              <a:rPr lang="cs-CZ" dirty="0"/>
              <a:t>Financování politických stran</a:t>
            </a:r>
          </a:p>
          <a:p>
            <a:pPr>
              <a:buFont typeface="Wingdings" panose="05000000000000000000" pitchFamily="2" charset="2"/>
              <a:buChar char="§"/>
            </a:pPr>
            <a:r>
              <a:rPr lang="cs-CZ" dirty="0"/>
              <a:t>Zdravotnictví</a:t>
            </a:r>
          </a:p>
          <a:p>
            <a:pPr>
              <a:buFont typeface="Wingdings" panose="05000000000000000000" pitchFamily="2" charset="2"/>
              <a:buChar char="§"/>
            </a:pPr>
            <a:r>
              <a:rPr lang="cs-CZ" dirty="0"/>
              <a:t>Financování sportu</a:t>
            </a:r>
          </a:p>
          <a:p>
            <a:pPr marL="0" indent="0">
              <a:buNone/>
            </a:pPr>
            <a:endParaRPr lang="cs-CZ" dirty="0"/>
          </a:p>
        </p:txBody>
      </p:sp>
      <p:sp>
        <p:nvSpPr>
          <p:cNvPr id="4" name="Zástupný obsah 3">
            <a:extLst>
              <a:ext uri="{FF2B5EF4-FFF2-40B4-BE49-F238E27FC236}">
                <a16:creationId xmlns:a16="http://schemas.microsoft.com/office/drawing/2014/main" id="{7FCE36BF-2B9F-6BA2-BAD7-63CADB9E536D}"/>
              </a:ext>
            </a:extLst>
          </p:cNvPr>
          <p:cNvSpPr>
            <a:spLocks noGrp="1"/>
          </p:cNvSpPr>
          <p:nvPr>
            <p:ph sz="half" idx="2"/>
          </p:nvPr>
        </p:nvSpPr>
        <p:spPr>
          <a:xfrm>
            <a:off x="6461760" y="1584960"/>
            <a:ext cx="5161280" cy="4704080"/>
          </a:xfrm>
        </p:spPr>
        <p:txBody>
          <a:bodyPr/>
          <a:lstStyle/>
          <a:p>
            <a:pPr marL="0" indent="0">
              <a:buNone/>
            </a:pPr>
            <a:r>
              <a:rPr lang="cs-CZ" b="1" dirty="0">
                <a:solidFill>
                  <a:schemeClr val="accent3">
                    <a:lumMod val="75000"/>
                  </a:schemeClr>
                </a:solidFill>
              </a:rPr>
              <a:t>Okolnosti zvyšující riziko korupce:</a:t>
            </a:r>
          </a:p>
          <a:p>
            <a:pPr>
              <a:buFont typeface="Wingdings" panose="05000000000000000000" pitchFamily="2" charset="2"/>
              <a:buChar char="§"/>
            </a:pPr>
            <a:r>
              <a:rPr lang="cs-CZ" dirty="0"/>
              <a:t>Nedostatečné vyvozování osobní a hmotné odpovědnosti</a:t>
            </a:r>
          </a:p>
          <a:p>
            <a:pPr>
              <a:buFont typeface="Wingdings" panose="05000000000000000000" pitchFamily="2" charset="2"/>
              <a:buChar char="§"/>
            </a:pPr>
            <a:r>
              <a:rPr lang="cs-CZ" dirty="0"/>
              <a:t>Netransparentnost </a:t>
            </a:r>
          </a:p>
          <a:p>
            <a:pPr>
              <a:buFont typeface="Wingdings" panose="05000000000000000000" pitchFamily="2" charset="2"/>
              <a:buChar char="§"/>
            </a:pPr>
            <a:r>
              <a:rPr lang="cs-CZ" dirty="0"/>
              <a:t>Tok peněžních prostředků přes mnoho institucí bez jasných kompetencí</a:t>
            </a:r>
          </a:p>
          <a:p>
            <a:pPr>
              <a:buFont typeface="Wingdings" panose="05000000000000000000" pitchFamily="2" charset="2"/>
              <a:buChar char="§"/>
            </a:pPr>
            <a:r>
              <a:rPr lang="cs-CZ" dirty="0"/>
              <a:t>Koncentrace rozhodovacích pravomocí</a:t>
            </a:r>
          </a:p>
          <a:p>
            <a:pPr>
              <a:buFont typeface="Wingdings" panose="05000000000000000000" pitchFamily="2" charset="2"/>
              <a:buChar char="§"/>
            </a:pPr>
            <a:r>
              <a:rPr lang="cs-CZ" dirty="0"/>
              <a:t>Tolerance drobné korupce</a:t>
            </a:r>
          </a:p>
          <a:p>
            <a:pPr>
              <a:buFont typeface="Wingdings" panose="05000000000000000000" pitchFamily="2" charset="2"/>
              <a:buChar char="§"/>
            </a:pPr>
            <a:r>
              <a:rPr lang="cs-CZ" dirty="0"/>
              <a:t>Nabourávání důvěry v orgány činné v trestním řízení a další státní instituce</a:t>
            </a:r>
          </a:p>
          <a:p>
            <a:pPr>
              <a:buFont typeface="Wingdings" panose="05000000000000000000" pitchFamily="2" charset="2"/>
              <a:buChar char="§"/>
            </a:pPr>
            <a:r>
              <a:rPr lang="cs-CZ" dirty="0"/>
              <a:t>Vytváření atmosféry, že je korupce běžná</a:t>
            </a:r>
          </a:p>
        </p:txBody>
      </p:sp>
      <p:sp>
        <p:nvSpPr>
          <p:cNvPr id="5" name="Zástupný symbol pro datum 4">
            <a:extLst>
              <a:ext uri="{FF2B5EF4-FFF2-40B4-BE49-F238E27FC236}">
                <a16:creationId xmlns:a16="http://schemas.microsoft.com/office/drawing/2014/main" id="{DA9E712F-41B7-7A58-EB6E-A504B3302A45}"/>
              </a:ext>
            </a:extLst>
          </p:cNvPr>
          <p:cNvSpPr>
            <a:spLocks noGrp="1"/>
          </p:cNvSpPr>
          <p:nvPr>
            <p:ph type="dt" sz="half" idx="10"/>
          </p:nvPr>
        </p:nvSpPr>
        <p:spPr>
          <a:xfrm>
            <a:off x="8650864" y="646417"/>
            <a:ext cx="2893045" cy="365760"/>
          </a:xfrm>
        </p:spPr>
        <p:txBody>
          <a:bodyPr/>
          <a:lstStyle/>
          <a:p>
            <a:pPr rtl="0"/>
            <a:r>
              <a:rPr lang="cs-CZ" sz="1000" b="1" dirty="0">
                <a:solidFill>
                  <a:schemeClr val="accent3">
                    <a:lumMod val="75000"/>
                  </a:schemeClr>
                </a:solidFill>
              </a:rPr>
              <a:t>Rizikové oblasti</a:t>
            </a:r>
            <a:endParaRPr lang="en-US" sz="1000" b="1" dirty="0">
              <a:solidFill>
                <a:schemeClr val="accent3">
                  <a:lumMod val="75000"/>
                </a:schemeClr>
              </a:solidFill>
            </a:endParaRPr>
          </a:p>
        </p:txBody>
      </p:sp>
      <p:pic>
        <p:nvPicPr>
          <p:cNvPr id="10" name="Grafický objekt 9" descr="Peníze poletující vzduchem se souvislou výplní">
            <a:extLst>
              <a:ext uri="{FF2B5EF4-FFF2-40B4-BE49-F238E27FC236}">
                <a16:creationId xmlns:a16="http://schemas.microsoft.com/office/drawing/2014/main" id="{A128BA06-771C-44DA-8BBC-AE4D4061FD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32087" y="4543277"/>
            <a:ext cx="1198153" cy="1198153"/>
          </a:xfrm>
          <a:prstGeom prst="rect">
            <a:avLst/>
          </a:prstGeom>
        </p:spPr>
      </p:pic>
    </p:spTree>
    <p:extLst>
      <p:ext uri="{BB962C8B-B14F-4D97-AF65-F5344CB8AC3E}">
        <p14:creationId xmlns:p14="http://schemas.microsoft.com/office/powerpoint/2010/main" val="4134824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FIVE">
      <a:dk1>
        <a:sysClr val="windowText" lastClr="000000"/>
      </a:dk1>
      <a:lt1>
        <a:sysClr val="window" lastClr="FFFFFF"/>
      </a:lt1>
      <a:dk2>
        <a:srgbClr val="505046"/>
      </a:dk2>
      <a:lt2>
        <a:srgbClr val="F5F6F4"/>
      </a:lt2>
      <a:accent1>
        <a:srgbClr val="57903F"/>
      </a:accent1>
      <a:accent2>
        <a:srgbClr val="F03F2B"/>
      </a:accent2>
      <a:accent3>
        <a:srgbClr val="3488A0"/>
      </a:accent3>
      <a:accent4>
        <a:srgbClr val="F8D22F"/>
      </a:accent4>
      <a:accent5>
        <a:srgbClr val="5CC6D6"/>
      </a:accent5>
      <a:accent6>
        <a:srgbClr val="B8D233"/>
      </a:accent6>
      <a:hlink>
        <a:srgbClr val="00B0F0"/>
      </a:hlink>
      <a:folHlink>
        <a:srgbClr val="B2B2B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ffice_41798689_TF78438558" id="{AA281ABA-03DA-437C-8D75-29E1E8C7EFDD}" vid="{4E1E5E86-B9E6-4CB7-B9C7-D05656AD29D3}"/>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ade8b70-9cc1-40fc-88cc-8414a6af0907" xsi:nil="true"/>
    <lcf76f155ced4ddcb4097134ff3c332f xmlns="4af6e945-1b4b-408e-838b-d27ef8ed6e4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7C06C9C728A83C4FBCC2DA84FD9B5BB6" ma:contentTypeVersion="13" ma:contentTypeDescription="Vytvoří nový dokument" ma:contentTypeScope="" ma:versionID="51e85f100fc4fd10f8f33aa97073db8b">
  <xsd:schema xmlns:xsd="http://www.w3.org/2001/XMLSchema" xmlns:xs="http://www.w3.org/2001/XMLSchema" xmlns:p="http://schemas.microsoft.com/office/2006/metadata/properties" xmlns:ns2="4af6e945-1b4b-408e-838b-d27ef8ed6e48" xmlns:ns3="eade8b70-9cc1-40fc-88cc-8414a6af0907" targetNamespace="http://schemas.microsoft.com/office/2006/metadata/properties" ma:root="true" ma:fieldsID="62bf40873efdc5f2f7c1bc2df98e66a6" ns2:_="" ns3:_="">
    <xsd:import namespace="4af6e945-1b4b-408e-838b-d27ef8ed6e48"/>
    <xsd:import namespace="eade8b70-9cc1-40fc-88cc-8414a6af0907"/>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bjectDetectorVersions" minOccurs="0"/>
                <xsd:element ref="ns2:MediaServiceGenerationTime" minOccurs="0"/>
                <xsd:element ref="ns2:MediaServiceEventHashCode" minOccurs="0"/>
                <xsd:element ref="ns2:MediaServiceOCR" minOccurs="0"/>
                <xsd:element ref="ns2:MediaServiceDateTaken"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f6e945-1b4b-408e-838b-d27ef8ed6e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Značky obrázků" ma:readOnly="false" ma:fieldId="{5cf76f15-5ced-4ddc-b409-7134ff3c332f}" ma:taxonomyMulti="true" ma:sspId="8b7dd131-bbe8-44ba-8110-c0f3a1d450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ade8b70-9cc1-40fc-88cc-8414a6af0907"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ae7c8ed-cec9-4b73-b391-0c86efd2b17f}" ma:internalName="TaxCatchAll" ma:showField="CatchAllData" ma:web="eade8b70-9cc1-40fc-88cc-8414a6af0907">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dílené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3ECF38-276D-49B5-8D6C-BA9CC03E6F46}">
  <ds:schemaRefs>
    <ds:schemaRef ds:uri="http://schemas.microsoft.com/office/2006/documentManagement/types"/>
    <ds:schemaRef ds:uri="888493ed-47a9-4bc3-a421-00db24d79919"/>
    <ds:schemaRef ds:uri="http://schemas.microsoft.com/office/infopath/2007/PartnerControls"/>
    <ds:schemaRef ds:uri="http://www.w3.org/XML/1998/namespace"/>
    <ds:schemaRef ds:uri="http://purl.org/dc/terms/"/>
    <ds:schemaRef ds:uri="http://schemas.openxmlformats.org/package/2006/metadata/core-properties"/>
    <ds:schemaRef ds:uri="http://purl.org/dc/elements/1.1/"/>
    <ds:schemaRef ds:uri="10a79857-297d-4cd0-90ef-bb7e823df688"/>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64AC2005-1BF6-407D-9C2C-ADFAE439CC4A}">
  <ds:schemaRefs>
    <ds:schemaRef ds:uri="http://schemas.microsoft.com/sharepoint/v3/contenttype/forms"/>
  </ds:schemaRefs>
</ds:datastoreItem>
</file>

<file path=customXml/itemProps3.xml><?xml version="1.0" encoding="utf-8"?>
<ds:datastoreItem xmlns:ds="http://schemas.openxmlformats.org/officeDocument/2006/customXml" ds:itemID="{C8F531E8-98D6-4EC8-9B6E-B4C7C05E6A51}"/>
</file>

<file path=docProps/app.xml><?xml version="1.0" encoding="utf-8"?>
<Properties xmlns="http://schemas.openxmlformats.org/officeDocument/2006/extended-properties" xmlns:vt="http://schemas.openxmlformats.org/officeDocument/2006/docPropsVTypes">
  <Template>{6318153F-6682-4698-9F97-9C553E3B4EF1}tf78438558_win32</Template>
  <TotalTime>13945</TotalTime>
  <Words>4131</Words>
  <Application>Microsoft Macintosh PowerPoint</Application>
  <PresentationFormat>Širokoúhlá obrazovka</PresentationFormat>
  <Paragraphs>347</Paragraphs>
  <Slides>20</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20</vt:i4>
      </vt:variant>
    </vt:vector>
  </HeadingPairs>
  <TitlesOfParts>
    <vt:vector size="25" baseType="lpstr">
      <vt:lpstr>Calibri</vt:lpstr>
      <vt:lpstr>Century Gothic</vt:lpstr>
      <vt:lpstr>Garamond</vt:lpstr>
      <vt:lpstr>Wingdings</vt:lpstr>
      <vt:lpstr>SavonVTI</vt:lpstr>
      <vt:lpstr>Protikorupční školení</vt:lpstr>
      <vt:lpstr>OBSAH</vt:lpstr>
      <vt:lpstr>Definice korupce</vt:lpstr>
      <vt:lpstr>Korupce ≠ krádež</vt:lpstr>
      <vt:lpstr>Formy korupce</vt:lpstr>
      <vt:lpstr>Korupce z pohledu trestního práva</vt:lpstr>
      <vt:lpstr>Prezentace aplikace PowerPoint</vt:lpstr>
      <vt:lpstr>Motivace korupčního jednání</vt:lpstr>
      <vt:lpstr>Indikátory korupce</vt:lpstr>
      <vt:lpstr>Prezentace aplikace PowerPoint</vt:lpstr>
      <vt:lpstr>KORUPČNÍ SITUACE A JAK NA NĚ REAGOVAT</vt:lpstr>
      <vt:lpstr>Charakteristika korupční výzvy a nátlaku</vt:lpstr>
      <vt:lpstr>Eliminace korupčního chování</vt:lpstr>
      <vt:lpstr>Prezentace aplikace PowerPoint</vt:lpstr>
      <vt:lpstr>Prezentace aplikace PowerPoint</vt:lpstr>
      <vt:lpstr>Prezentace aplikace PowerPoint</vt:lpstr>
      <vt:lpstr>Whistleblowing</vt:lpstr>
      <vt:lpstr>PREVENCE KORUPCE</vt:lpstr>
      <vt:lpstr>Preventivní opatření proti korupci</vt:lpstr>
      <vt:lpstr>Občanská kontrola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Protikorupční školení</dc:title>
  <dc:creator>Denisa Zubcová</dc:creator>
  <cp:lastModifiedBy>Strnadová Jana</cp:lastModifiedBy>
  <cp:revision>79</cp:revision>
  <dcterms:created xsi:type="dcterms:W3CDTF">2022-08-29T08:27:39Z</dcterms:created>
  <dcterms:modified xsi:type="dcterms:W3CDTF">2024-04-08T14:16:35Z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0x0101007C06C9C728A83C4FBCC2DA84FD9B5BB6</vt:lpwstr>
  </property>
</Properties>
</file>